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omments/comment1.xml" ContentType="application/vnd.openxmlformats-officedocument.presentationml.comment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8" r:id="rId2"/>
    <p:sldMasterId id="2147483686" r:id="rId3"/>
  </p:sldMasterIdLst>
  <p:notesMasterIdLst>
    <p:notesMasterId r:id="rId29"/>
  </p:notesMasterIdLst>
  <p:sldIdLst>
    <p:sldId id="256" r:id="rId4"/>
    <p:sldId id="266" r:id="rId5"/>
    <p:sldId id="268" r:id="rId6"/>
    <p:sldId id="267" r:id="rId7"/>
    <p:sldId id="263" r:id="rId8"/>
    <p:sldId id="259" r:id="rId9"/>
    <p:sldId id="270" r:id="rId10"/>
    <p:sldId id="271" r:id="rId11"/>
    <p:sldId id="272" r:id="rId12"/>
    <p:sldId id="273" r:id="rId13"/>
    <p:sldId id="274" r:id="rId14"/>
    <p:sldId id="275" r:id="rId15"/>
    <p:sldId id="276" r:id="rId16"/>
    <p:sldId id="277" r:id="rId17"/>
    <p:sldId id="278" r:id="rId18"/>
    <p:sldId id="279" r:id="rId19"/>
    <p:sldId id="280" r:id="rId20"/>
    <p:sldId id="269" r:id="rId21"/>
    <p:sldId id="282" r:id="rId22"/>
    <p:sldId id="281" r:id="rId23"/>
    <p:sldId id="260" r:id="rId24"/>
    <p:sldId id="262" r:id="rId25"/>
    <p:sldId id="261" r:id="rId26"/>
    <p:sldId id="264" r:id="rId27"/>
    <p:sldId id="25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ith McCallum" initials="KM" lastIdx="3" clrIdx="0">
    <p:extLst>
      <p:ext uri="{19B8F6BF-5375-455C-9EA6-DF929625EA0E}">
        <p15:presenceInfo xmlns:p15="http://schemas.microsoft.com/office/powerpoint/2012/main" userId="4650dd4dc768d6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3496" autoAdjust="0"/>
  </p:normalViewPr>
  <p:slideViewPr>
    <p:cSldViewPr snapToGrid="0">
      <p:cViewPr>
        <p:scale>
          <a:sx n="40" d="100"/>
          <a:sy n="40" d="100"/>
        </p:scale>
        <p:origin x="564" y="522"/>
      </p:cViewPr>
      <p:guideLst/>
    </p:cSldViewPr>
  </p:slideViewPr>
  <p:notesTextViewPr>
    <p:cViewPr>
      <p:scale>
        <a:sx n="1" d="1"/>
        <a:sy n="1" d="1"/>
      </p:scale>
      <p:origin x="0" y="-28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1-22T12:22:29.733" idx="1">
    <p:pos x="4862" y="3077"/>
    <p:text>Drifting into oblivion: the natural gravity sucking the life out of people</p:text>
    <p:extLst>
      <p:ext uri="{C676402C-5697-4E1C-873F-D02D1690AC5C}">
        <p15:threadingInfo xmlns:p15="http://schemas.microsoft.com/office/powerpoint/2012/main" timeZoneBias="300"/>
      </p:ext>
    </p:extLst>
  </p:cm>
  <p:cm authorId="1" dt="2016-01-22T12:25:05.823" idx="2">
    <p:pos x="4862" y="3173"/>
    <p:text>PINK FLOYD: "Suddenly 10 years have got behind you!"</p:text>
    <p:extLst>
      <p:ext uri="{C676402C-5697-4E1C-873F-D02D1690AC5C}">
        <p15:threadingInfo xmlns:p15="http://schemas.microsoft.com/office/powerpoint/2012/main" timeZoneBias="300">
          <p15:parentCm authorId="1" idx="1"/>
        </p15:threadingInfo>
      </p:ext>
    </p:extLst>
  </p:cm>
  <p:cm authorId="1" dt="2016-01-22T12:26:00.696" idx="3">
    <p:pos x="5736" y="3226"/>
    <p:text>Look at everyone who drifts away from GOd and His people: nbot very pretty picture/life.</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933528-717D-4AD8-A3C3-552A5340DBBE}" type="doc">
      <dgm:prSet loTypeId="urn:microsoft.com/office/officeart/2005/8/layout/vList2" loCatId="list" qsTypeId="urn:microsoft.com/office/officeart/2005/8/quickstyle/simple3" qsCatId="simple" csTypeId="urn:microsoft.com/office/officeart/2005/8/colors/accent2_2" csCatId="accent2" phldr="1"/>
      <dgm:spPr/>
      <dgm:t>
        <a:bodyPr/>
        <a:lstStyle/>
        <a:p>
          <a:endParaRPr lang="en-US"/>
        </a:p>
      </dgm:t>
    </dgm:pt>
    <dgm:pt modelId="{2F13B4F7-D226-4113-B1FA-DF06530BF65C}">
      <dgm:prSet/>
      <dgm:spPr/>
      <dgm:t>
        <a:bodyPr/>
        <a:lstStyle/>
        <a:p>
          <a:pPr rtl="0"/>
          <a:r>
            <a:rPr lang="en-US" dirty="0" smtClean="0"/>
            <a:t>ἀπ</a:t>
          </a:r>
          <a:r>
            <a:rPr lang="en-US" dirty="0" err="1" smtClean="0"/>
            <a:t>οκάλυψις</a:t>
          </a:r>
          <a:r>
            <a:rPr lang="en-US" dirty="0" smtClean="0"/>
            <a:t> means “Revelation”</a:t>
          </a:r>
          <a:endParaRPr lang="en-US" dirty="0"/>
        </a:p>
      </dgm:t>
    </dgm:pt>
    <dgm:pt modelId="{3E986C33-7103-4726-9070-4AF377771F26}" type="parTrans" cxnId="{917A854B-A462-4C21-859F-BF55E6619397}">
      <dgm:prSet/>
      <dgm:spPr/>
      <dgm:t>
        <a:bodyPr/>
        <a:lstStyle/>
        <a:p>
          <a:endParaRPr lang="en-US"/>
        </a:p>
      </dgm:t>
    </dgm:pt>
    <dgm:pt modelId="{D01DA03C-99D0-4DB0-B602-6CA121AD9A74}" type="sibTrans" cxnId="{917A854B-A462-4C21-859F-BF55E6619397}">
      <dgm:prSet/>
      <dgm:spPr/>
      <dgm:t>
        <a:bodyPr/>
        <a:lstStyle/>
        <a:p>
          <a:endParaRPr lang="en-US"/>
        </a:p>
      </dgm:t>
    </dgm:pt>
    <dgm:pt modelId="{54694B53-D114-4084-9BAD-A54FAA0AE7BF}">
      <dgm:prSet/>
      <dgm:spPr/>
      <dgm:t>
        <a:bodyPr/>
        <a:lstStyle/>
        <a:p>
          <a:pPr rtl="0"/>
          <a:r>
            <a:rPr lang="en-US" smtClean="0"/>
            <a:t>Modern derivatives: </a:t>
          </a:r>
          <a:endParaRPr lang="en-US"/>
        </a:p>
      </dgm:t>
    </dgm:pt>
    <dgm:pt modelId="{93413B27-A230-4C0C-A57C-34EA940C6E6C}" type="parTrans" cxnId="{13C6C0AC-17A7-4780-8693-A3C36CAA8F0C}">
      <dgm:prSet/>
      <dgm:spPr/>
      <dgm:t>
        <a:bodyPr/>
        <a:lstStyle/>
        <a:p>
          <a:endParaRPr lang="en-US"/>
        </a:p>
      </dgm:t>
    </dgm:pt>
    <dgm:pt modelId="{23680E40-DF51-4B79-93FE-A6E7D00D184A}" type="sibTrans" cxnId="{13C6C0AC-17A7-4780-8693-A3C36CAA8F0C}">
      <dgm:prSet/>
      <dgm:spPr/>
      <dgm:t>
        <a:bodyPr/>
        <a:lstStyle/>
        <a:p>
          <a:endParaRPr lang="en-US"/>
        </a:p>
      </dgm:t>
    </dgm:pt>
    <dgm:pt modelId="{A3942C6A-E158-44D4-8384-A8A5A7E124AD}">
      <dgm:prSet/>
      <dgm:spPr/>
      <dgm:t>
        <a:bodyPr/>
        <a:lstStyle/>
        <a:p>
          <a:pPr rtl="0"/>
          <a:r>
            <a:rPr lang="en-US" smtClean="0"/>
            <a:t>Apocalypse</a:t>
          </a:r>
          <a:endParaRPr lang="en-US"/>
        </a:p>
      </dgm:t>
    </dgm:pt>
    <dgm:pt modelId="{2959A9D5-D721-4B84-8C1B-16F8BD678DDF}" type="parTrans" cxnId="{E7DC1558-F390-4295-AB7C-78396CB1D91C}">
      <dgm:prSet/>
      <dgm:spPr/>
      <dgm:t>
        <a:bodyPr/>
        <a:lstStyle/>
        <a:p>
          <a:endParaRPr lang="en-US"/>
        </a:p>
      </dgm:t>
    </dgm:pt>
    <dgm:pt modelId="{542B2B16-EDCF-4322-A15C-AAFE70E16890}" type="sibTrans" cxnId="{E7DC1558-F390-4295-AB7C-78396CB1D91C}">
      <dgm:prSet/>
      <dgm:spPr/>
      <dgm:t>
        <a:bodyPr/>
        <a:lstStyle/>
        <a:p>
          <a:endParaRPr lang="en-US"/>
        </a:p>
      </dgm:t>
    </dgm:pt>
    <dgm:pt modelId="{82D93F26-CAAC-4934-91B5-F960FCA9ABBD}">
      <dgm:prSet/>
      <dgm:spPr/>
      <dgm:t>
        <a:bodyPr/>
        <a:lstStyle/>
        <a:p>
          <a:pPr rtl="0"/>
          <a:r>
            <a:rPr lang="en-US" dirty="0" smtClean="0"/>
            <a:t>A “Tragedy of Biblical (epic) proportions”</a:t>
          </a:r>
          <a:endParaRPr lang="en-US" dirty="0"/>
        </a:p>
      </dgm:t>
    </dgm:pt>
    <dgm:pt modelId="{C41A902E-6B7A-4082-A3B3-D06375F13EC1}" type="parTrans" cxnId="{138D8E85-31D6-46BA-86E5-992C6536064B}">
      <dgm:prSet/>
      <dgm:spPr/>
      <dgm:t>
        <a:bodyPr/>
        <a:lstStyle/>
        <a:p>
          <a:endParaRPr lang="en-US"/>
        </a:p>
      </dgm:t>
    </dgm:pt>
    <dgm:pt modelId="{EC362DF4-90E0-4FE5-BED6-4F22920A06DA}" type="sibTrans" cxnId="{138D8E85-31D6-46BA-86E5-992C6536064B}">
      <dgm:prSet/>
      <dgm:spPr/>
      <dgm:t>
        <a:bodyPr/>
        <a:lstStyle/>
        <a:p>
          <a:endParaRPr lang="en-US"/>
        </a:p>
      </dgm:t>
    </dgm:pt>
    <dgm:pt modelId="{9AB98516-2BE3-4420-8DF3-39FE90F0BF25}">
      <dgm:prSet/>
      <dgm:spPr/>
      <dgm:t>
        <a:bodyPr/>
        <a:lstStyle/>
        <a:p>
          <a:pPr rtl="0"/>
          <a:r>
            <a:rPr lang="en-US" dirty="0" smtClean="0"/>
            <a:t>Dystopia (not </a:t>
          </a:r>
          <a:r>
            <a:rPr lang="en-US" i="1" dirty="0" smtClean="0"/>
            <a:t>Utopia</a:t>
          </a:r>
          <a:r>
            <a:rPr lang="en-US" dirty="0" smtClean="0"/>
            <a:t>)</a:t>
          </a:r>
          <a:endParaRPr lang="en-US" dirty="0"/>
        </a:p>
      </dgm:t>
    </dgm:pt>
    <dgm:pt modelId="{6B170307-F547-441F-9131-66CC5110C878}" type="parTrans" cxnId="{F0BEEC2E-2E20-41B1-8619-F208236CB557}">
      <dgm:prSet/>
      <dgm:spPr/>
      <dgm:t>
        <a:bodyPr/>
        <a:lstStyle/>
        <a:p>
          <a:endParaRPr lang="en-US"/>
        </a:p>
      </dgm:t>
    </dgm:pt>
    <dgm:pt modelId="{48361996-4383-4972-8195-6F6BECD19598}" type="sibTrans" cxnId="{F0BEEC2E-2E20-41B1-8619-F208236CB557}">
      <dgm:prSet/>
      <dgm:spPr/>
      <dgm:t>
        <a:bodyPr/>
        <a:lstStyle/>
        <a:p>
          <a:endParaRPr lang="en-US"/>
        </a:p>
      </dgm:t>
    </dgm:pt>
    <dgm:pt modelId="{6DB21660-77A4-4EF3-AEC8-38DE3E2510E6}">
      <dgm:prSet/>
      <dgm:spPr/>
      <dgm:t>
        <a:bodyPr/>
        <a:lstStyle/>
        <a:p>
          <a:pPr rtl="0"/>
          <a:r>
            <a:rPr lang="en-US" dirty="0" smtClean="0"/>
            <a:t>But it’s a “</a:t>
          </a:r>
          <a:r>
            <a:rPr lang="en-US" i="1" dirty="0" smtClean="0"/>
            <a:t>revelation</a:t>
          </a:r>
          <a:r>
            <a:rPr lang="en-US" i="0" dirty="0" smtClean="0"/>
            <a:t> </a:t>
          </a:r>
          <a:r>
            <a:rPr lang="en-US" i="1" dirty="0" smtClean="0"/>
            <a:t>of Jesus Christ” </a:t>
          </a:r>
          <a:r>
            <a:rPr lang="en-US" i="0" dirty="0" smtClean="0"/>
            <a:t>(Rev.1:1)</a:t>
          </a:r>
          <a:endParaRPr lang="en-US" dirty="0"/>
        </a:p>
      </dgm:t>
    </dgm:pt>
    <dgm:pt modelId="{AFA52D46-C186-4A91-842C-29E34F5EBFD5}" type="parTrans" cxnId="{9F432121-0F67-4B15-BCD7-F4C7681CBBE1}">
      <dgm:prSet/>
      <dgm:spPr/>
      <dgm:t>
        <a:bodyPr/>
        <a:lstStyle/>
        <a:p>
          <a:endParaRPr lang="en-US"/>
        </a:p>
      </dgm:t>
    </dgm:pt>
    <dgm:pt modelId="{60ACFFA2-B598-45AC-BAFD-C49FDBB6335E}" type="sibTrans" cxnId="{9F432121-0F67-4B15-BCD7-F4C7681CBBE1}">
      <dgm:prSet/>
      <dgm:spPr/>
      <dgm:t>
        <a:bodyPr/>
        <a:lstStyle/>
        <a:p>
          <a:endParaRPr lang="en-US"/>
        </a:p>
      </dgm:t>
    </dgm:pt>
    <dgm:pt modelId="{85304E7B-D8A9-41FE-ABCB-12DA97D8C57C}">
      <dgm:prSet/>
      <dgm:spPr/>
      <dgm:t>
        <a:bodyPr/>
        <a:lstStyle/>
        <a:p>
          <a:pPr rtl="0"/>
          <a:r>
            <a:rPr lang="en-US" dirty="0" smtClean="0"/>
            <a:t>I.e., </a:t>
          </a:r>
          <a:r>
            <a:rPr lang="en-US" b="1" dirty="0" smtClean="0"/>
            <a:t>GOOD</a:t>
          </a:r>
          <a:r>
            <a:rPr lang="en-US" dirty="0" smtClean="0"/>
            <a:t> news! </a:t>
          </a:r>
          <a:r>
            <a:rPr lang="en-US" i="1" dirty="0" smtClean="0"/>
            <a:t>(Depending on your perspective)</a:t>
          </a:r>
          <a:endParaRPr lang="en-US" i="1" dirty="0"/>
        </a:p>
      </dgm:t>
    </dgm:pt>
    <dgm:pt modelId="{329E0926-183A-4986-8E50-1171AB2199EB}" type="parTrans" cxnId="{706FC7AE-C2CA-4593-8B2C-6DD91D180A22}">
      <dgm:prSet/>
      <dgm:spPr/>
      <dgm:t>
        <a:bodyPr/>
        <a:lstStyle/>
        <a:p>
          <a:endParaRPr lang="en-US"/>
        </a:p>
      </dgm:t>
    </dgm:pt>
    <dgm:pt modelId="{A4E917F0-75FA-4E06-AC5C-CC8AB090991F}" type="sibTrans" cxnId="{706FC7AE-C2CA-4593-8B2C-6DD91D180A22}">
      <dgm:prSet/>
      <dgm:spPr/>
      <dgm:t>
        <a:bodyPr/>
        <a:lstStyle/>
        <a:p>
          <a:endParaRPr lang="en-US"/>
        </a:p>
      </dgm:t>
    </dgm:pt>
    <dgm:pt modelId="{3C7DC9F0-F9A6-4E3F-B4E4-C8771322DB51}">
      <dgm:prSet/>
      <dgm:spPr/>
      <dgm:t>
        <a:bodyPr/>
        <a:lstStyle/>
        <a:p>
          <a:pPr rtl="0"/>
          <a:r>
            <a:rPr lang="en-US" dirty="0" smtClean="0"/>
            <a:t>Bad news for “The 1%”</a:t>
          </a:r>
          <a:endParaRPr lang="en-US" dirty="0"/>
        </a:p>
      </dgm:t>
    </dgm:pt>
    <dgm:pt modelId="{B62E05CA-614E-421A-B341-7D886CB982D7}" type="parTrans" cxnId="{DB8CCA68-6329-4A0A-B32B-8C48B4E2696B}">
      <dgm:prSet/>
      <dgm:spPr/>
      <dgm:t>
        <a:bodyPr/>
        <a:lstStyle/>
        <a:p>
          <a:endParaRPr lang="en-US"/>
        </a:p>
      </dgm:t>
    </dgm:pt>
    <dgm:pt modelId="{F4E28ECA-EC58-45F3-9ED2-A493FF1D07F2}" type="sibTrans" cxnId="{DB8CCA68-6329-4A0A-B32B-8C48B4E2696B}">
      <dgm:prSet/>
      <dgm:spPr/>
      <dgm:t>
        <a:bodyPr/>
        <a:lstStyle/>
        <a:p>
          <a:endParaRPr lang="en-US"/>
        </a:p>
      </dgm:t>
    </dgm:pt>
    <dgm:pt modelId="{8D278F32-2E50-4CA1-8AD3-E2DD2124E9D3}" type="pres">
      <dgm:prSet presAssocID="{17933528-717D-4AD8-A3C3-552A5340DBBE}" presName="linear" presStyleCnt="0">
        <dgm:presLayoutVars>
          <dgm:animLvl val="lvl"/>
          <dgm:resizeHandles val="exact"/>
        </dgm:presLayoutVars>
      </dgm:prSet>
      <dgm:spPr/>
      <dgm:t>
        <a:bodyPr/>
        <a:lstStyle/>
        <a:p>
          <a:endParaRPr lang="en-US"/>
        </a:p>
      </dgm:t>
    </dgm:pt>
    <dgm:pt modelId="{1905FB88-B55C-49CC-A7B5-24261D33F7C1}" type="pres">
      <dgm:prSet presAssocID="{2F13B4F7-D226-4113-B1FA-DF06530BF65C}" presName="parentText" presStyleLbl="node1" presStyleIdx="0" presStyleCnt="3">
        <dgm:presLayoutVars>
          <dgm:chMax val="0"/>
          <dgm:bulletEnabled val="1"/>
        </dgm:presLayoutVars>
      </dgm:prSet>
      <dgm:spPr/>
      <dgm:t>
        <a:bodyPr/>
        <a:lstStyle/>
        <a:p>
          <a:endParaRPr lang="en-US"/>
        </a:p>
      </dgm:t>
    </dgm:pt>
    <dgm:pt modelId="{7956B0B9-04B0-4EEA-90B6-8C71A934E159}" type="pres">
      <dgm:prSet presAssocID="{D01DA03C-99D0-4DB0-B602-6CA121AD9A74}" presName="spacer" presStyleCnt="0"/>
      <dgm:spPr/>
    </dgm:pt>
    <dgm:pt modelId="{0975751B-CC5D-4CB7-9942-D4C75B3D7D91}" type="pres">
      <dgm:prSet presAssocID="{54694B53-D114-4084-9BAD-A54FAA0AE7BF}" presName="parentText" presStyleLbl="node1" presStyleIdx="1" presStyleCnt="3">
        <dgm:presLayoutVars>
          <dgm:chMax val="0"/>
          <dgm:bulletEnabled val="1"/>
        </dgm:presLayoutVars>
      </dgm:prSet>
      <dgm:spPr/>
      <dgm:t>
        <a:bodyPr/>
        <a:lstStyle/>
        <a:p>
          <a:endParaRPr lang="en-US"/>
        </a:p>
      </dgm:t>
    </dgm:pt>
    <dgm:pt modelId="{5BF1C870-3CE6-499A-B458-B7E5E7DD7C4B}" type="pres">
      <dgm:prSet presAssocID="{54694B53-D114-4084-9BAD-A54FAA0AE7BF}" presName="childText" presStyleLbl="revTx" presStyleIdx="0" presStyleCnt="2">
        <dgm:presLayoutVars>
          <dgm:bulletEnabled val="1"/>
        </dgm:presLayoutVars>
      </dgm:prSet>
      <dgm:spPr/>
      <dgm:t>
        <a:bodyPr/>
        <a:lstStyle/>
        <a:p>
          <a:endParaRPr lang="en-US"/>
        </a:p>
      </dgm:t>
    </dgm:pt>
    <dgm:pt modelId="{30C1A35F-ADB8-4908-952C-4BFFFF872DD9}" type="pres">
      <dgm:prSet presAssocID="{6DB21660-77A4-4EF3-AEC8-38DE3E2510E6}" presName="parentText" presStyleLbl="node1" presStyleIdx="2" presStyleCnt="3">
        <dgm:presLayoutVars>
          <dgm:chMax val="0"/>
          <dgm:bulletEnabled val="1"/>
        </dgm:presLayoutVars>
      </dgm:prSet>
      <dgm:spPr/>
      <dgm:t>
        <a:bodyPr/>
        <a:lstStyle/>
        <a:p>
          <a:endParaRPr lang="en-US"/>
        </a:p>
      </dgm:t>
    </dgm:pt>
    <dgm:pt modelId="{61D33755-CA3A-4071-A16E-5C157E0BC013}" type="pres">
      <dgm:prSet presAssocID="{6DB21660-77A4-4EF3-AEC8-38DE3E2510E6}" presName="childText" presStyleLbl="revTx" presStyleIdx="1" presStyleCnt="2">
        <dgm:presLayoutVars>
          <dgm:bulletEnabled val="1"/>
        </dgm:presLayoutVars>
      </dgm:prSet>
      <dgm:spPr/>
      <dgm:t>
        <a:bodyPr/>
        <a:lstStyle/>
        <a:p>
          <a:endParaRPr lang="en-US"/>
        </a:p>
      </dgm:t>
    </dgm:pt>
  </dgm:ptLst>
  <dgm:cxnLst>
    <dgm:cxn modelId="{F0BEEC2E-2E20-41B1-8619-F208236CB557}" srcId="{54694B53-D114-4084-9BAD-A54FAA0AE7BF}" destId="{9AB98516-2BE3-4420-8DF3-39FE90F0BF25}" srcOrd="2" destOrd="0" parTransId="{6B170307-F547-441F-9131-66CC5110C878}" sibTransId="{48361996-4383-4972-8195-6F6BECD19598}"/>
    <dgm:cxn modelId="{3F21B8B7-F0A2-4134-B289-C56F80F7FF11}" type="presOf" srcId="{54694B53-D114-4084-9BAD-A54FAA0AE7BF}" destId="{0975751B-CC5D-4CB7-9942-D4C75B3D7D91}" srcOrd="0" destOrd="0" presId="urn:microsoft.com/office/officeart/2005/8/layout/vList2"/>
    <dgm:cxn modelId="{6D7CE596-88A0-49E5-8662-122117A710EE}" type="presOf" srcId="{85304E7B-D8A9-41FE-ABCB-12DA97D8C57C}" destId="{61D33755-CA3A-4071-A16E-5C157E0BC013}" srcOrd="0" destOrd="0" presId="urn:microsoft.com/office/officeart/2005/8/layout/vList2"/>
    <dgm:cxn modelId="{D9B031E6-B2AD-411C-921E-3844648EA2D8}" type="presOf" srcId="{2F13B4F7-D226-4113-B1FA-DF06530BF65C}" destId="{1905FB88-B55C-49CC-A7B5-24261D33F7C1}" srcOrd="0" destOrd="0" presId="urn:microsoft.com/office/officeart/2005/8/layout/vList2"/>
    <dgm:cxn modelId="{DB8CCA68-6329-4A0A-B32B-8C48B4E2696B}" srcId="{6DB21660-77A4-4EF3-AEC8-38DE3E2510E6}" destId="{3C7DC9F0-F9A6-4E3F-B4E4-C8771322DB51}" srcOrd="1" destOrd="0" parTransId="{B62E05CA-614E-421A-B341-7D886CB982D7}" sibTransId="{F4E28ECA-EC58-45F3-9ED2-A493FF1D07F2}"/>
    <dgm:cxn modelId="{9F432121-0F67-4B15-BCD7-F4C7681CBBE1}" srcId="{17933528-717D-4AD8-A3C3-552A5340DBBE}" destId="{6DB21660-77A4-4EF3-AEC8-38DE3E2510E6}" srcOrd="2" destOrd="0" parTransId="{AFA52D46-C186-4A91-842C-29E34F5EBFD5}" sibTransId="{60ACFFA2-B598-45AC-BAFD-C49FDBB6335E}"/>
    <dgm:cxn modelId="{93C092C8-EA8E-4218-B2BB-E99E77E01AA2}" type="presOf" srcId="{3C7DC9F0-F9A6-4E3F-B4E4-C8771322DB51}" destId="{61D33755-CA3A-4071-A16E-5C157E0BC013}" srcOrd="0" destOrd="1" presId="urn:microsoft.com/office/officeart/2005/8/layout/vList2"/>
    <dgm:cxn modelId="{38ED768A-6AC3-4E1E-8030-DAD8AA1D2A10}" type="presOf" srcId="{6DB21660-77A4-4EF3-AEC8-38DE3E2510E6}" destId="{30C1A35F-ADB8-4908-952C-4BFFFF872DD9}" srcOrd="0" destOrd="0" presId="urn:microsoft.com/office/officeart/2005/8/layout/vList2"/>
    <dgm:cxn modelId="{138D8E85-31D6-46BA-86E5-992C6536064B}" srcId="{54694B53-D114-4084-9BAD-A54FAA0AE7BF}" destId="{82D93F26-CAAC-4934-91B5-F960FCA9ABBD}" srcOrd="1" destOrd="0" parTransId="{C41A902E-6B7A-4082-A3B3-D06375F13EC1}" sibTransId="{EC362DF4-90E0-4FE5-BED6-4F22920A06DA}"/>
    <dgm:cxn modelId="{706FC7AE-C2CA-4593-8B2C-6DD91D180A22}" srcId="{6DB21660-77A4-4EF3-AEC8-38DE3E2510E6}" destId="{85304E7B-D8A9-41FE-ABCB-12DA97D8C57C}" srcOrd="0" destOrd="0" parTransId="{329E0926-183A-4986-8E50-1171AB2199EB}" sibTransId="{A4E917F0-75FA-4E06-AC5C-CC8AB090991F}"/>
    <dgm:cxn modelId="{659E8A2C-8B00-4F91-ACAF-BA3F9A33BFC9}" type="presOf" srcId="{82D93F26-CAAC-4934-91B5-F960FCA9ABBD}" destId="{5BF1C870-3CE6-499A-B458-B7E5E7DD7C4B}" srcOrd="0" destOrd="1" presId="urn:microsoft.com/office/officeart/2005/8/layout/vList2"/>
    <dgm:cxn modelId="{FAE1BF64-C230-498D-8858-D46DEA3D9439}" type="presOf" srcId="{A3942C6A-E158-44D4-8384-A8A5A7E124AD}" destId="{5BF1C870-3CE6-499A-B458-B7E5E7DD7C4B}" srcOrd="0" destOrd="0" presId="urn:microsoft.com/office/officeart/2005/8/layout/vList2"/>
    <dgm:cxn modelId="{180D32EC-04BF-4B5D-BBB1-FF49EF4190A2}" type="presOf" srcId="{17933528-717D-4AD8-A3C3-552A5340DBBE}" destId="{8D278F32-2E50-4CA1-8AD3-E2DD2124E9D3}" srcOrd="0" destOrd="0" presId="urn:microsoft.com/office/officeart/2005/8/layout/vList2"/>
    <dgm:cxn modelId="{917A854B-A462-4C21-859F-BF55E6619397}" srcId="{17933528-717D-4AD8-A3C3-552A5340DBBE}" destId="{2F13B4F7-D226-4113-B1FA-DF06530BF65C}" srcOrd="0" destOrd="0" parTransId="{3E986C33-7103-4726-9070-4AF377771F26}" sibTransId="{D01DA03C-99D0-4DB0-B602-6CA121AD9A74}"/>
    <dgm:cxn modelId="{94929D70-CDEE-4836-92EB-1C6C1D50FA59}" type="presOf" srcId="{9AB98516-2BE3-4420-8DF3-39FE90F0BF25}" destId="{5BF1C870-3CE6-499A-B458-B7E5E7DD7C4B}" srcOrd="0" destOrd="2" presId="urn:microsoft.com/office/officeart/2005/8/layout/vList2"/>
    <dgm:cxn modelId="{13C6C0AC-17A7-4780-8693-A3C36CAA8F0C}" srcId="{17933528-717D-4AD8-A3C3-552A5340DBBE}" destId="{54694B53-D114-4084-9BAD-A54FAA0AE7BF}" srcOrd="1" destOrd="0" parTransId="{93413B27-A230-4C0C-A57C-34EA940C6E6C}" sibTransId="{23680E40-DF51-4B79-93FE-A6E7D00D184A}"/>
    <dgm:cxn modelId="{E7DC1558-F390-4295-AB7C-78396CB1D91C}" srcId="{54694B53-D114-4084-9BAD-A54FAA0AE7BF}" destId="{A3942C6A-E158-44D4-8384-A8A5A7E124AD}" srcOrd="0" destOrd="0" parTransId="{2959A9D5-D721-4B84-8C1B-16F8BD678DDF}" sibTransId="{542B2B16-EDCF-4322-A15C-AAFE70E16890}"/>
    <dgm:cxn modelId="{A6A95B1C-078E-4A9F-96A7-EE4B9B0EFA3D}" type="presParOf" srcId="{8D278F32-2E50-4CA1-8AD3-E2DD2124E9D3}" destId="{1905FB88-B55C-49CC-A7B5-24261D33F7C1}" srcOrd="0" destOrd="0" presId="urn:microsoft.com/office/officeart/2005/8/layout/vList2"/>
    <dgm:cxn modelId="{526910E5-646E-4832-9447-562BED6B24D1}" type="presParOf" srcId="{8D278F32-2E50-4CA1-8AD3-E2DD2124E9D3}" destId="{7956B0B9-04B0-4EEA-90B6-8C71A934E159}" srcOrd="1" destOrd="0" presId="urn:microsoft.com/office/officeart/2005/8/layout/vList2"/>
    <dgm:cxn modelId="{C3074AC6-7D0E-4D1A-AB4C-C8E19C91150B}" type="presParOf" srcId="{8D278F32-2E50-4CA1-8AD3-E2DD2124E9D3}" destId="{0975751B-CC5D-4CB7-9942-D4C75B3D7D91}" srcOrd="2" destOrd="0" presId="urn:microsoft.com/office/officeart/2005/8/layout/vList2"/>
    <dgm:cxn modelId="{BE2C44A0-BF78-44AA-850D-37718F7A91F3}" type="presParOf" srcId="{8D278F32-2E50-4CA1-8AD3-E2DD2124E9D3}" destId="{5BF1C870-3CE6-499A-B458-B7E5E7DD7C4B}" srcOrd="3" destOrd="0" presId="urn:microsoft.com/office/officeart/2005/8/layout/vList2"/>
    <dgm:cxn modelId="{BDDFACA1-F1CF-43C1-B8AA-E360AE7A13CA}" type="presParOf" srcId="{8D278F32-2E50-4CA1-8AD3-E2DD2124E9D3}" destId="{30C1A35F-ADB8-4908-952C-4BFFFF872DD9}" srcOrd="4" destOrd="0" presId="urn:microsoft.com/office/officeart/2005/8/layout/vList2"/>
    <dgm:cxn modelId="{7E9F93AC-3491-4A16-9413-0CB4C0CA24A7}" type="presParOf" srcId="{8D278F32-2E50-4CA1-8AD3-E2DD2124E9D3}" destId="{61D33755-CA3A-4071-A16E-5C157E0BC01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39E92F-E4CC-4BD4-8613-8AB12FEDCC4E}" type="doc">
      <dgm:prSet loTypeId="urn:microsoft.com/office/officeart/2008/layout/CircleAccentTimeline" loCatId="process" qsTypeId="urn:microsoft.com/office/officeart/2005/8/quickstyle/3d4" qsCatId="3D" csTypeId="urn:microsoft.com/office/officeart/2005/8/colors/accent3_4" csCatId="accent3" phldr="1"/>
      <dgm:spPr/>
    </dgm:pt>
    <dgm:pt modelId="{8B5120C7-D05D-4BED-9942-0888BAB5B3FB}">
      <dgm:prSet phldrT="[Text]"/>
      <dgm:spPr/>
      <dgm:t>
        <a:bodyPr/>
        <a:lstStyle/>
        <a:p>
          <a:r>
            <a:rPr lang="en-US" dirty="0" smtClean="0"/>
            <a:t>Coolness</a:t>
          </a:r>
          <a:endParaRPr lang="en-US" dirty="0"/>
        </a:p>
      </dgm:t>
    </dgm:pt>
    <dgm:pt modelId="{5643AD9E-BCA5-4144-A482-0615088A9851}" type="parTrans" cxnId="{6CD2FA4A-0748-4E21-AC82-0680CC2699AE}">
      <dgm:prSet/>
      <dgm:spPr/>
      <dgm:t>
        <a:bodyPr/>
        <a:lstStyle/>
        <a:p>
          <a:endParaRPr lang="en-US"/>
        </a:p>
      </dgm:t>
    </dgm:pt>
    <dgm:pt modelId="{2E93BA0B-EE0E-4466-8232-66644FED3BC8}" type="sibTrans" cxnId="{6CD2FA4A-0748-4E21-AC82-0680CC2699AE}">
      <dgm:prSet/>
      <dgm:spPr/>
      <dgm:t>
        <a:bodyPr/>
        <a:lstStyle/>
        <a:p>
          <a:endParaRPr lang="en-US"/>
        </a:p>
      </dgm:t>
    </dgm:pt>
    <dgm:pt modelId="{272E013C-13CE-4AF4-A21D-B6DB6A12DF2A}">
      <dgm:prSet phldrT="[Text]"/>
      <dgm:spPr/>
      <dgm:t>
        <a:bodyPr/>
        <a:lstStyle/>
        <a:p>
          <a:r>
            <a:rPr lang="en-US" dirty="0" smtClean="0"/>
            <a:t>4th/5th C</a:t>
          </a:r>
          <a:endParaRPr lang="en-US" dirty="0"/>
        </a:p>
      </dgm:t>
    </dgm:pt>
    <dgm:pt modelId="{091D436F-9098-418C-96B7-738B103C803F}" type="parTrans" cxnId="{528A4786-918B-4C33-9994-AA8F9F72E2BD}">
      <dgm:prSet/>
      <dgm:spPr/>
      <dgm:t>
        <a:bodyPr/>
        <a:lstStyle/>
        <a:p>
          <a:endParaRPr lang="en-US"/>
        </a:p>
      </dgm:t>
    </dgm:pt>
    <dgm:pt modelId="{FE140EAC-AF31-4172-A924-4451DF1F68FD}" type="sibTrans" cxnId="{528A4786-918B-4C33-9994-AA8F9F72E2BD}">
      <dgm:prSet/>
      <dgm:spPr/>
      <dgm:t>
        <a:bodyPr/>
        <a:lstStyle/>
        <a:p>
          <a:endParaRPr lang="en-US"/>
        </a:p>
      </dgm:t>
    </dgm:pt>
    <dgm:pt modelId="{6F9A50ED-4C4C-4FF7-A349-CFD739C8B6C6}">
      <dgm:prSet phldrT="[Text]"/>
      <dgm:spPr/>
      <dgm:t>
        <a:bodyPr/>
        <a:lstStyle/>
        <a:p>
          <a:r>
            <a:rPr lang="en-US" dirty="0" smtClean="0"/>
            <a:t>700s-1400s</a:t>
          </a:r>
          <a:endParaRPr lang="en-US" dirty="0"/>
        </a:p>
      </dgm:t>
    </dgm:pt>
    <dgm:pt modelId="{1EDE02EB-17F7-48AF-A003-461F8DB38C3C}" type="parTrans" cxnId="{06AB07E9-7B93-4198-AABA-B9D28DF659DB}">
      <dgm:prSet/>
      <dgm:spPr/>
      <dgm:t>
        <a:bodyPr/>
        <a:lstStyle/>
        <a:p>
          <a:endParaRPr lang="en-US"/>
        </a:p>
      </dgm:t>
    </dgm:pt>
    <dgm:pt modelId="{5369C3A9-1C0E-459A-AD28-3D65609EB0B5}" type="sibTrans" cxnId="{06AB07E9-7B93-4198-AABA-B9D28DF659DB}">
      <dgm:prSet/>
      <dgm:spPr/>
      <dgm:t>
        <a:bodyPr/>
        <a:lstStyle/>
        <a:p>
          <a:endParaRPr lang="en-US"/>
        </a:p>
      </dgm:t>
    </dgm:pt>
    <dgm:pt modelId="{4B2E3ED9-D4BE-4315-AB01-5E3FA0DB811F}">
      <dgm:prSet phldrT="[Text]"/>
      <dgm:spPr/>
      <dgm:t>
        <a:bodyPr/>
        <a:lstStyle/>
        <a:p>
          <a:r>
            <a:rPr lang="en-US" dirty="0" smtClean="0"/>
            <a:t>1500s-1700s</a:t>
          </a:r>
          <a:endParaRPr lang="en-US" dirty="0"/>
        </a:p>
      </dgm:t>
    </dgm:pt>
    <dgm:pt modelId="{4788ED42-2751-42EE-BC65-E7BDF0B51432}" type="parTrans" cxnId="{FEBDC209-B341-4C67-A324-57CB20D259DF}">
      <dgm:prSet/>
      <dgm:spPr/>
      <dgm:t>
        <a:bodyPr/>
        <a:lstStyle/>
        <a:p>
          <a:endParaRPr lang="en-US"/>
        </a:p>
      </dgm:t>
    </dgm:pt>
    <dgm:pt modelId="{973536F6-F2B9-480E-A985-D21A05DC8610}" type="sibTrans" cxnId="{FEBDC209-B341-4C67-A324-57CB20D259DF}">
      <dgm:prSet/>
      <dgm:spPr/>
      <dgm:t>
        <a:bodyPr/>
        <a:lstStyle/>
        <a:p>
          <a:endParaRPr lang="en-US"/>
        </a:p>
      </dgm:t>
    </dgm:pt>
    <dgm:pt modelId="{D40F7A71-FC2C-4DA0-A225-2935EBCAB025}">
      <dgm:prSet phldrT="[Text]"/>
      <dgm:spPr/>
      <dgm:t>
        <a:bodyPr/>
        <a:lstStyle/>
        <a:p>
          <a:r>
            <a:rPr lang="en-US" dirty="0" smtClean="0"/>
            <a:t>Polar Opposites</a:t>
          </a:r>
          <a:endParaRPr lang="en-US" dirty="0"/>
        </a:p>
      </dgm:t>
    </dgm:pt>
    <dgm:pt modelId="{E1B1347F-0101-4A4F-9A96-EB3ED2E21ABC}" type="parTrans" cxnId="{4AD7A7D3-4E63-424D-A650-1729CE6F244D}">
      <dgm:prSet/>
      <dgm:spPr/>
      <dgm:t>
        <a:bodyPr/>
        <a:lstStyle/>
        <a:p>
          <a:endParaRPr lang="en-US"/>
        </a:p>
      </dgm:t>
    </dgm:pt>
    <dgm:pt modelId="{00E8682F-1590-439A-8B65-BD12C9E44DAB}" type="sibTrans" cxnId="{4AD7A7D3-4E63-424D-A650-1729CE6F244D}">
      <dgm:prSet/>
      <dgm:spPr/>
      <dgm:t>
        <a:bodyPr/>
        <a:lstStyle/>
        <a:p>
          <a:endParaRPr lang="en-US"/>
        </a:p>
      </dgm:t>
    </dgm:pt>
    <dgm:pt modelId="{863BD3E0-0E34-4D71-8FCE-81211BF9E1D3}">
      <dgm:prSet phldrT="[Text]"/>
      <dgm:spPr/>
      <dgm:t>
        <a:bodyPr/>
        <a:lstStyle/>
        <a:p>
          <a:r>
            <a:rPr lang="en-US" dirty="0" smtClean="0"/>
            <a:t>2nd C</a:t>
          </a:r>
          <a:endParaRPr lang="en-US" dirty="0"/>
        </a:p>
      </dgm:t>
    </dgm:pt>
    <dgm:pt modelId="{A5CE3A62-7C92-4DCE-800F-474DA55B37FA}" type="parTrans" cxnId="{8B2AA1AF-2402-4439-ABBB-45CD459AE006}">
      <dgm:prSet/>
      <dgm:spPr/>
      <dgm:t>
        <a:bodyPr/>
        <a:lstStyle/>
        <a:p>
          <a:endParaRPr lang="en-US"/>
        </a:p>
      </dgm:t>
    </dgm:pt>
    <dgm:pt modelId="{0CF8DA01-EBD6-464E-9396-F71EF4B29B11}" type="sibTrans" cxnId="{8B2AA1AF-2402-4439-ABBB-45CD459AE006}">
      <dgm:prSet/>
      <dgm:spPr/>
      <dgm:t>
        <a:bodyPr/>
        <a:lstStyle/>
        <a:p>
          <a:endParaRPr lang="en-US"/>
        </a:p>
      </dgm:t>
    </dgm:pt>
    <dgm:pt modelId="{BFA86E8B-5E07-4161-A086-E997694D0A71}">
      <dgm:prSet phldrT="[Text]"/>
      <dgm:spPr/>
      <dgm:t>
        <a:bodyPr/>
        <a:lstStyle/>
        <a:p>
          <a:r>
            <a:rPr lang="en-US" dirty="0" smtClean="0"/>
            <a:t>Un-Coolness</a:t>
          </a:r>
          <a:endParaRPr lang="en-US" dirty="0"/>
        </a:p>
      </dgm:t>
    </dgm:pt>
    <dgm:pt modelId="{5B5E90ED-C689-4080-83D1-C5EE00BD052A}" type="parTrans" cxnId="{1E0F4524-C8D0-4893-B914-F09A4C5CCCB6}">
      <dgm:prSet/>
      <dgm:spPr/>
      <dgm:t>
        <a:bodyPr/>
        <a:lstStyle/>
        <a:p>
          <a:endParaRPr lang="en-US"/>
        </a:p>
      </dgm:t>
    </dgm:pt>
    <dgm:pt modelId="{701FB9DE-7CA5-40A9-B38D-AC8A6C9E9B80}" type="sibTrans" cxnId="{1E0F4524-C8D0-4893-B914-F09A4C5CCCB6}">
      <dgm:prSet/>
      <dgm:spPr/>
      <dgm:t>
        <a:bodyPr/>
        <a:lstStyle/>
        <a:p>
          <a:endParaRPr lang="en-US"/>
        </a:p>
      </dgm:t>
    </dgm:pt>
    <dgm:pt modelId="{27524D4C-83E2-419A-BE8D-3E130259E62F}">
      <dgm:prSet phldrT="[Text]"/>
      <dgm:spPr/>
      <dgm:t>
        <a:bodyPr/>
        <a:lstStyle/>
        <a:p>
          <a:r>
            <a:rPr lang="en-US" dirty="0" smtClean="0"/>
            <a:t>Head Trip</a:t>
          </a:r>
          <a:endParaRPr lang="en-US" dirty="0"/>
        </a:p>
      </dgm:t>
    </dgm:pt>
    <dgm:pt modelId="{898E60A1-EBA4-4D2C-A3AC-6E7D3A6D2C11}" type="parTrans" cxnId="{00CEA882-5A67-48E7-BCC6-81784C827FA7}">
      <dgm:prSet/>
      <dgm:spPr/>
      <dgm:t>
        <a:bodyPr/>
        <a:lstStyle/>
        <a:p>
          <a:endParaRPr lang="en-US"/>
        </a:p>
      </dgm:t>
    </dgm:pt>
    <dgm:pt modelId="{4F457926-12E0-493E-B4F7-6DFF84F22644}" type="sibTrans" cxnId="{00CEA882-5A67-48E7-BCC6-81784C827FA7}">
      <dgm:prSet/>
      <dgm:spPr/>
      <dgm:t>
        <a:bodyPr/>
        <a:lstStyle/>
        <a:p>
          <a:endParaRPr lang="en-US"/>
        </a:p>
      </dgm:t>
    </dgm:pt>
    <dgm:pt modelId="{26DFD7EA-2809-48F4-85D0-B4EF36F7A5E6}">
      <dgm:prSet phldrT="[Text]"/>
      <dgm:spPr/>
      <dgm:t>
        <a:bodyPr/>
        <a:lstStyle/>
        <a:p>
          <a:r>
            <a:rPr lang="en-US" dirty="0" smtClean="0"/>
            <a:t>Love-Confused</a:t>
          </a:r>
          <a:endParaRPr lang="en-US" dirty="0"/>
        </a:p>
      </dgm:t>
    </dgm:pt>
    <dgm:pt modelId="{F8097223-8FAD-4208-8A61-3574A36669DC}" type="parTrans" cxnId="{AF162C59-AAF4-4609-898B-AB5245585E58}">
      <dgm:prSet/>
      <dgm:spPr/>
      <dgm:t>
        <a:bodyPr/>
        <a:lstStyle/>
        <a:p>
          <a:endParaRPr lang="en-US"/>
        </a:p>
      </dgm:t>
    </dgm:pt>
    <dgm:pt modelId="{E59D0436-3784-464C-A666-F2EE6699BE22}" type="sibTrans" cxnId="{AF162C59-AAF4-4609-898B-AB5245585E58}">
      <dgm:prSet/>
      <dgm:spPr/>
      <dgm:t>
        <a:bodyPr/>
        <a:lstStyle/>
        <a:p>
          <a:endParaRPr lang="en-US"/>
        </a:p>
      </dgm:t>
    </dgm:pt>
    <dgm:pt modelId="{0851B78C-D9E6-4CDD-8607-5B28CF3C2A78}">
      <dgm:prSet phldrT="[Text]"/>
      <dgm:spPr/>
      <dgm:t>
        <a:bodyPr/>
        <a:lstStyle/>
        <a:p>
          <a:r>
            <a:rPr lang="en-US" dirty="0" smtClean="0"/>
            <a:t>Persecution</a:t>
          </a:r>
          <a:endParaRPr lang="en-US" dirty="0"/>
        </a:p>
      </dgm:t>
    </dgm:pt>
    <dgm:pt modelId="{2B4EEA7D-6A3E-4693-AE62-6913C1AFBA18}" type="parTrans" cxnId="{C170CBD4-F8E0-48E9-8B59-1D091F25EB93}">
      <dgm:prSet/>
      <dgm:spPr/>
      <dgm:t>
        <a:bodyPr/>
        <a:lstStyle/>
        <a:p>
          <a:endParaRPr lang="en-US"/>
        </a:p>
      </dgm:t>
    </dgm:pt>
    <dgm:pt modelId="{6D903AEE-EA4D-4DDB-98B2-0DBA21060D3A}" type="sibTrans" cxnId="{C170CBD4-F8E0-48E9-8B59-1D091F25EB93}">
      <dgm:prSet/>
      <dgm:spPr/>
      <dgm:t>
        <a:bodyPr/>
        <a:lstStyle/>
        <a:p>
          <a:endParaRPr lang="en-US"/>
        </a:p>
      </dgm:t>
    </dgm:pt>
    <dgm:pt modelId="{C3C1EDC3-8752-4650-88EB-0C7AA4331C79}">
      <dgm:prSet phldrT="[Text]"/>
      <dgm:spPr/>
      <dgm:t>
        <a:bodyPr/>
        <a:lstStyle/>
        <a:p>
          <a:r>
            <a:rPr lang="en-US" dirty="0" smtClean="0"/>
            <a:t>Power Trip</a:t>
          </a:r>
          <a:endParaRPr lang="en-US" dirty="0"/>
        </a:p>
      </dgm:t>
    </dgm:pt>
    <dgm:pt modelId="{85567A58-D57A-473F-A62B-DE133C6D69B5}" type="parTrans" cxnId="{F45F28F2-8F34-494B-8E8C-509C47945DB9}">
      <dgm:prSet/>
      <dgm:spPr/>
      <dgm:t>
        <a:bodyPr/>
        <a:lstStyle/>
        <a:p>
          <a:endParaRPr lang="en-US"/>
        </a:p>
      </dgm:t>
    </dgm:pt>
    <dgm:pt modelId="{E72CB033-2901-4F70-A4B0-9E96A4A4C927}" type="sibTrans" cxnId="{F45F28F2-8F34-494B-8E8C-509C47945DB9}">
      <dgm:prSet/>
      <dgm:spPr/>
      <dgm:t>
        <a:bodyPr/>
        <a:lstStyle/>
        <a:p>
          <a:endParaRPr lang="en-US"/>
        </a:p>
      </dgm:t>
    </dgm:pt>
    <dgm:pt modelId="{CC902B48-E0E5-4AC2-B9F0-B6C21F5CA7E3}" type="pres">
      <dgm:prSet presAssocID="{0339E92F-E4CC-4BD4-8613-8AB12FEDCC4E}" presName="Name0" presStyleCnt="0">
        <dgm:presLayoutVars>
          <dgm:dir/>
        </dgm:presLayoutVars>
      </dgm:prSet>
      <dgm:spPr/>
    </dgm:pt>
    <dgm:pt modelId="{0F19BCD8-5496-476D-930D-348311B2C08B}" type="pres">
      <dgm:prSet presAssocID="{8B5120C7-D05D-4BED-9942-0888BAB5B3FB}" presName="parComposite" presStyleCnt="0"/>
      <dgm:spPr/>
    </dgm:pt>
    <dgm:pt modelId="{871BEBF5-016F-49D7-A7E3-6A9B51237958}" type="pres">
      <dgm:prSet presAssocID="{8B5120C7-D05D-4BED-9942-0888BAB5B3FB}" presName="parBigCircle" presStyleLbl="node0" presStyleIdx="0" presStyleCnt="3"/>
      <dgm:spPr/>
    </dgm:pt>
    <dgm:pt modelId="{51228E3C-8475-44D8-93C8-22EBF00513A4}" type="pres">
      <dgm:prSet presAssocID="{8B5120C7-D05D-4BED-9942-0888BAB5B3FB}" presName="parTx" presStyleLbl="revTx" presStyleIdx="0" presStyleCnt="11"/>
      <dgm:spPr/>
      <dgm:t>
        <a:bodyPr/>
        <a:lstStyle/>
        <a:p>
          <a:endParaRPr lang="en-US"/>
        </a:p>
      </dgm:t>
    </dgm:pt>
    <dgm:pt modelId="{C8C7C244-9C51-4D99-8BF2-6349140C9D23}" type="pres">
      <dgm:prSet presAssocID="{8B5120C7-D05D-4BED-9942-0888BAB5B3FB}" presName="bSpace" presStyleCnt="0"/>
      <dgm:spPr/>
    </dgm:pt>
    <dgm:pt modelId="{E3808FE3-47AC-4934-A5D8-D5456B7B2C27}" type="pres">
      <dgm:prSet presAssocID="{8B5120C7-D05D-4BED-9942-0888BAB5B3FB}" presName="parBackupNorm" presStyleCnt="0"/>
      <dgm:spPr/>
    </dgm:pt>
    <dgm:pt modelId="{93017B66-7FFD-437D-9DA5-40F45269A453}" type="pres">
      <dgm:prSet presAssocID="{2E93BA0B-EE0E-4466-8232-66644FED3BC8}" presName="parSpace" presStyleCnt="0"/>
      <dgm:spPr/>
    </dgm:pt>
    <dgm:pt modelId="{2C22395E-F9EA-43C1-8318-A97E435099AB}" type="pres">
      <dgm:prSet presAssocID="{863BD3E0-0E34-4D71-8FCE-81211BF9E1D3}" presName="desBackupLeftNorm" presStyleCnt="0"/>
      <dgm:spPr/>
    </dgm:pt>
    <dgm:pt modelId="{69FF73D0-815B-441B-84F1-69FDB731727B}" type="pres">
      <dgm:prSet presAssocID="{863BD3E0-0E34-4D71-8FCE-81211BF9E1D3}" presName="desComposite" presStyleCnt="0"/>
      <dgm:spPr/>
    </dgm:pt>
    <dgm:pt modelId="{184C96B1-FA0C-42C4-9455-9A309C723D0D}" type="pres">
      <dgm:prSet presAssocID="{863BD3E0-0E34-4D71-8FCE-81211BF9E1D3}" presName="desCircle" presStyleLbl="node1" presStyleIdx="0" presStyleCnt="4"/>
      <dgm:spPr/>
    </dgm:pt>
    <dgm:pt modelId="{16843F5E-549D-4B09-977A-2560A2EDCB16}" type="pres">
      <dgm:prSet presAssocID="{863BD3E0-0E34-4D71-8FCE-81211BF9E1D3}" presName="chTx" presStyleLbl="revTx" presStyleIdx="1" presStyleCnt="11"/>
      <dgm:spPr/>
      <dgm:t>
        <a:bodyPr/>
        <a:lstStyle/>
        <a:p>
          <a:endParaRPr lang="en-US"/>
        </a:p>
      </dgm:t>
    </dgm:pt>
    <dgm:pt modelId="{520382D4-B1E9-48E0-829F-3D2F82FAC630}" type="pres">
      <dgm:prSet presAssocID="{863BD3E0-0E34-4D71-8FCE-81211BF9E1D3}" presName="desTx" presStyleLbl="revTx" presStyleIdx="2" presStyleCnt="11">
        <dgm:presLayoutVars>
          <dgm:bulletEnabled val="1"/>
        </dgm:presLayoutVars>
      </dgm:prSet>
      <dgm:spPr/>
      <dgm:t>
        <a:bodyPr/>
        <a:lstStyle/>
        <a:p>
          <a:endParaRPr lang="en-US"/>
        </a:p>
      </dgm:t>
    </dgm:pt>
    <dgm:pt modelId="{C351E9FF-0BFA-444B-BC51-36D33FBC73CF}" type="pres">
      <dgm:prSet presAssocID="{863BD3E0-0E34-4D71-8FCE-81211BF9E1D3}" presName="desBackupRightNorm" presStyleCnt="0"/>
      <dgm:spPr/>
    </dgm:pt>
    <dgm:pt modelId="{C18192F9-886A-43CD-9F54-DFC5733CBD8A}" type="pres">
      <dgm:prSet presAssocID="{0CF8DA01-EBD6-464E-9396-F71EF4B29B11}" presName="desSpace" presStyleCnt="0"/>
      <dgm:spPr/>
    </dgm:pt>
    <dgm:pt modelId="{B390D87B-8081-423A-84BC-916169C3564F}" type="pres">
      <dgm:prSet presAssocID="{272E013C-13CE-4AF4-A21D-B6DB6A12DF2A}" presName="desBackupLeftNorm" presStyleCnt="0"/>
      <dgm:spPr/>
    </dgm:pt>
    <dgm:pt modelId="{6EBBD8AE-AACD-43DC-B990-85AE765DE95D}" type="pres">
      <dgm:prSet presAssocID="{272E013C-13CE-4AF4-A21D-B6DB6A12DF2A}" presName="desComposite" presStyleCnt="0"/>
      <dgm:spPr/>
    </dgm:pt>
    <dgm:pt modelId="{C0F121CA-5F3C-450E-833B-0FABCD039342}" type="pres">
      <dgm:prSet presAssocID="{272E013C-13CE-4AF4-A21D-B6DB6A12DF2A}" presName="desCircle" presStyleLbl="node1" presStyleIdx="1" presStyleCnt="4"/>
      <dgm:spPr/>
    </dgm:pt>
    <dgm:pt modelId="{C2BA82B7-FBC1-4B01-AE69-7C522B72AF28}" type="pres">
      <dgm:prSet presAssocID="{272E013C-13CE-4AF4-A21D-B6DB6A12DF2A}" presName="chTx" presStyleLbl="revTx" presStyleIdx="3" presStyleCnt="11"/>
      <dgm:spPr/>
      <dgm:t>
        <a:bodyPr/>
        <a:lstStyle/>
        <a:p>
          <a:endParaRPr lang="en-US"/>
        </a:p>
      </dgm:t>
    </dgm:pt>
    <dgm:pt modelId="{BF864125-42E2-44CA-8EC7-960528F148FD}" type="pres">
      <dgm:prSet presAssocID="{272E013C-13CE-4AF4-A21D-B6DB6A12DF2A}" presName="desTx" presStyleLbl="revTx" presStyleIdx="4" presStyleCnt="11">
        <dgm:presLayoutVars>
          <dgm:bulletEnabled val="1"/>
        </dgm:presLayoutVars>
      </dgm:prSet>
      <dgm:spPr/>
      <dgm:t>
        <a:bodyPr/>
        <a:lstStyle/>
        <a:p>
          <a:endParaRPr lang="en-US"/>
        </a:p>
      </dgm:t>
    </dgm:pt>
    <dgm:pt modelId="{6BF7AC0C-3501-442B-83BA-622DB30D4E95}" type="pres">
      <dgm:prSet presAssocID="{272E013C-13CE-4AF4-A21D-B6DB6A12DF2A}" presName="desBackupRightNorm" presStyleCnt="0"/>
      <dgm:spPr/>
    </dgm:pt>
    <dgm:pt modelId="{7977F172-9B74-47DB-843F-3B8E69C6945F}" type="pres">
      <dgm:prSet presAssocID="{FE140EAC-AF31-4172-A924-4451DF1F68FD}" presName="desSpace" presStyleCnt="0"/>
      <dgm:spPr/>
    </dgm:pt>
    <dgm:pt modelId="{6CB5D355-3D12-4E81-850F-10CA3576A987}" type="pres">
      <dgm:prSet presAssocID="{BFA86E8B-5E07-4161-A086-E997694D0A71}" presName="parComposite" presStyleCnt="0"/>
      <dgm:spPr/>
    </dgm:pt>
    <dgm:pt modelId="{431EC132-854C-459A-8DDB-2DCEE5AD6A4F}" type="pres">
      <dgm:prSet presAssocID="{BFA86E8B-5E07-4161-A086-E997694D0A71}" presName="parBigCircle" presStyleLbl="node0" presStyleIdx="1" presStyleCnt="3"/>
      <dgm:spPr/>
    </dgm:pt>
    <dgm:pt modelId="{4FB8C8BF-0ABD-4ADA-9F50-99A8FAA1EB54}" type="pres">
      <dgm:prSet presAssocID="{BFA86E8B-5E07-4161-A086-E997694D0A71}" presName="parTx" presStyleLbl="revTx" presStyleIdx="5" presStyleCnt="11"/>
      <dgm:spPr/>
      <dgm:t>
        <a:bodyPr/>
        <a:lstStyle/>
        <a:p>
          <a:endParaRPr lang="en-US"/>
        </a:p>
      </dgm:t>
    </dgm:pt>
    <dgm:pt modelId="{0002420D-4DFE-46A1-92ED-CBE48A88192B}" type="pres">
      <dgm:prSet presAssocID="{BFA86E8B-5E07-4161-A086-E997694D0A71}" presName="bSpace" presStyleCnt="0"/>
      <dgm:spPr/>
    </dgm:pt>
    <dgm:pt modelId="{6B3A721D-E2BD-40C1-A295-B9700A690828}" type="pres">
      <dgm:prSet presAssocID="{BFA86E8B-5E07-4161-A086-E997694D0A71}" presName="parBackupNorm" presStyleCnt="0"/>
      <dgm:spPr/>
    </dgm:pt>
    <dgm:pt modelId="{786E3548-A499-434F-BFA9-2E106BE38A2B}" type="pres">
      <dgm:prSet presAssocID="{701FB9DE-7CA5-40A9-B38D-AC8A6C9E9B80}" presName="parSpace" presStyleCnt="0"/>
      <dgm:spPr/>
    </dgm:pt>
    <dgm:pt modelId="{33D82F08-E4E2-4BC8-9893-DBAEBCED2F43}" type="pres">
      <dgm:prSet presAssocID="{6F9A50ED-4C4C-4FF7-A349-CFD739C8B6C6}" presName="desBackupLeftNorm" presStyleCnt="0"/>
      <dgm:spPr/>
    </dgm:pt>
    <dgm:pt modelId="{3E65A2C5-EB81-41FC-881C-5D6E79650631}" type="pres">
      <dgm:prSet presAssocID="{6F9A50ED-4C4C-4FF7-A349-CFD739C8B6C6}" presName="desComposite" presStyleCnt="0"/>
      <dgm:spPr/>
    </dgm:pt>
    <dgm:pt modelId="{19B6C81A-0EDF-4ED7-AB4A-B0F3F3AE1B23}" type="pres">
      <dgm:prSet presAssocID="{6F9A50ED-4C4C-4FF7-A349-CFD739C8B6C6}" presName="desCircle" presStyleLbl="node1" presStyleIdx="2" presStyleCnt="4"/>
      <dgm:spPr/>
    </dgm:pt>
    <dgm:pt modelId="{8D658BC5-EC98-4230-9A08-C95D8141B7F3}" type="pres">
      <dgm:prSet presAssocID="{6F9A50ED-4C4C-4FF7-A349-CFD739C8B6C6}" presName="chTx" presStyleLbl="revTx" presStyleIdx="6" presStyleCnt="11"/>
      <dgm:spPr/>
      <dgm:t>
        <a:bodyPr/>
        <a:lstStyle/>
        <a:p>
          <a:endParaRPr lang="en-US"/>
        </a:p>
      </dgm:t>
    </dgm:pt>
    <dgm:pt modelId="{FB72FADE-16AF-4281-8C85-ECE7EAF4FC36}" type="pres">
      <dgm:prSet presAssocID="{6F9A50ED-4C4C-4FF7-A349-CFD739C8B6C6}" presName="desTx" presStyleLbl="revTx" presStyleIdx="7" presStyleCnt="11">
        <dgm:presLayoutVars>
          <dgm:bulletEnabled val="1"/>
        </dgm:presLayoutVars>
      </dgm:prSet>
      <dgm:spPr/>
      <dgm:t>
        <a:bodyPr/>
        <a:lstStyle/>
        <a:p>
          <a:endParaRPr lang="en-US"/>
        </a:p>
      </dgm:t>
    </dgm:pt>
    <dgm:pt modelId="{36DAD0AE-B763-4EC0-AE83-2FEF17E342FF}" type="pres">
      <dgm:prSet presAssocID="{6F9A50ED-4C4C-4FF7-A349-CFD739C8B6C6}" presName="desBackupRightNorm" presStyleCnt="0"/>
      <dgm:spPr/>
    </dgm:pt>
    <dgm:pt modelId="{C12C782C-5324-4917-AADD-E2EFF51617C3}" type="pres">
      <dgm:prSet presAssocID="{5369C3A9-1C0E-459A-AD28-3D65609EB0B5}" presName="desSpace" presStyleCnt="0"/>
      <dgm:spPr/>
    </dgm:pt>
    <dgm:pt modelId="{3CEF149C-0CC3-4FC9-9507-5F813FE08145}" type="pres">
      <dgm:prSet presAssocID="{4B2E3ED9-D4BE-4315-AB01-5E3FA0DB811F}" presName="desBackupLeftNorm" presStyleCnt="0"/>
      <dgm:spPr/>
    </dgm:pt>
    <dgm:pt modelId="{88E7F1DF-DB66-4FF1-AAB7-8FEFE27CCCAA}" type="pres">
      <dgm:prSet presAssocID="{4B2E3ED9-D4BE-4315-AB01-5E3FA0DB811F}" presName="desComposite" presStyleCnt="0"/>
      <dgm:spPr/>
    </dgm:pt>
    <dgm:pt modelId="{2A66FCA7-53A6-48F2-8DB8-732AD5F15F7A}" type="pres">
      <dgm:prSet presAssocID="{4B2E3ED9-D4BE-4315-AB01-5E3FA0DB811F}" presName="desCircle" presStyleLbl="node1" presStyleIdx="3" presStyleCnt="4"/>
      <dgm:spPr/>
    </dgm:pt>
    <dgm:pt modelId="{AD4ECBDD-3FDC-445A-9FF8-6F2E063E5B8D}" type="pres">
      <dgm:prSet presAssocID="{4B2E3ED9-D4BE-4315-AB01-5E3FA0DB811F}" presName="chTx" presStyleLbl="revTx" presStyleIdx="8" presStyleCnt="11"/>
      <dgm:spPr/>
      <dgm:t>
        <a:bodyPr/>
        <a:lstStyle/>
        <a:p>
          <a:endParaRPr lang="en-US"/>
        </a:p>
      </dgm:t>
    </dgm:pt>
    <dgm:pt modelId="{599D7E6C-13BE-4C5D-9F91-AA19A3FAEC61}" type="pres">
      <dgm:prSet presAssocID="{4B2E3ED9-D4BE-4315-AB01-5E3FA0DB811F}" presName="desTx" presStyleLbl="revTx" presStyleIdx="9" presStyleCnt="11">
        <dgm:presLayoutVars>
          <dgm:bulletEnabled val="1"/>
        </dgm:presLayoutVars>
      </dgm:prSet>
      <dgm:spPr/>
      <dgm:t>
        <a:bodyPr/>
        <a:lstStyle/>
        <a:p>
          <a:endParaRPr lang="en-US"/>
        </a:p>
      </dgm:t>
    </dgm:pt>
    <dgm:pt modelId="{4A07878C-0645-4FCD-B80D-14EA5C5BE909}" type="pres">
      <dgm:prSet presAssocID="{4B2E3ED9-D4BE-4315-AB01-5E3FA0DB811F}" presName="desBackupRightNorm" presStyleCnt="0"/>
      <dgm:spPr/>
    </dgm:pt>
    <dgm:pt modelId="{48416AD4-6349-4C56-9C1E-FCADC2924217}" type="pres">
      <dgm:prSet presAssocID="{973536F6-F2B9-480E-A985-D21A05DC8610}" presName="desSpace" presStyleCnt="0"/>
      <dgm:spPr/>
    </dgm:pt>
    <dgm:pt modelId="{65C5014A-AF04-4F9F-8533-F1E74A7F97D4}" type="pres">
      <dgm:prSet presAssocID="{D40F7A71-FC2C-4DA0-A225-2935EBCAB025}" presName="parComposite" presStyleCnt="0"/>
      <dgm:spPr/>
    </dgm:pt>
    <dgm:pt modelId="{CF997A74-0A45-497F-8E33-89197501617C}" type="pres">
      <dgm:prSet presAssocID="{D40F7A71-FC2C-4DA0-A225-2935EBCAB025}" presName="parBigCircle" presStyleLbl="node0" presStyleIdx="2" presStyleCnt="3"/>
      <dgm:spPr/>
    </dgm:pt>
    <dgm:pt modelId="{EC37252B-C952-4B28-92A3-8393D086B229}" type="pres">
      <dgm:prSet presAssocID="{D40F7A71-FC2C-4DA0-A225-2935EBCAB025}" presName="parTx" presStyleLbl="revTx" presStyleIdx="10" presStyleCnt="11"/>
      <dgm:spPr/>
      <dgm:t>
        <a:bodyPr/>
        <a:lstStyle/>
        <a:p>
          <a:endParaRPr lang="en-US"/>
        </a:p>
      </dgm:t>
    </dgm:pt>
    <dgm:pt modelId="{5D2EFF90-AA97-449D-B152-35F3CE43A732}" type="pres">
      <dgm:prSet presAssocID="{D40F7A71-FC2C-4DA0-A225-2935EBCAB025}" presName="bSpace" presStyleCnt="0"/>
      <dgm:spPr/>
    </dgm:pt>
    <dgm:pt modelId="{A0D67B29-3B24-4CEC-B45A-918B0540A2A0}" type="pres">
      <dgm:prSet presAssocID="{D40F7A71-FC2C-4DA0-A225-2935EBCAB025}" presName="parBackupNorm" presStyleCnt="0"/>
      <dgm:spPr/>
    </dgm:pt>
    <dgm:pt modelId="{D7E6C598-E02F-4C1E-A759-E8DA145D78CC}" type="pres">
      <dgm:prSet presAssocID="{00E8682F-1590-439A-8B65-BD12C9E44DAB}" presName="parSpace" presStyleCnt="0"/>
      <dgm:spPr/>
    </dgm:pt>
  </dgm:ptLst>
  <dgm:cxnLst>
    <dgm:cxn modelId="{AC5C0395-5D69-4882-8B37-BFB44E1A8187}" type="presOf" srcId="{BFA86E8B-5E07-4161-A086-E997694D0A71}" destId="{4FB8C8BF-0ABD-4ADA-9F50-99A8FAA1EB54}" srcOrd="0" destOrd="0" presId="urn:microsoft.com/office/officeart/2008/layout/CircleAccentTimeline"/>
    <dgm:cxn modelId="{1E0F4524-C8D0-4893-B914-F09A4C5CCCB6}" srcId="{0339E92F-E4CC-4BD4-8613-8AB12FEDCC4E}" destId="{BFA86E8B-5E07-4161-A086-E997694D0A71}" srcOrd="1" destOrd="0" parTransId="{5B5E90ED-C689-4080-83D1-C5EE00BD052A}" sibTransId="{701FB9DE-7CA5-40A9-B38D-AC8A6C9E9B80}"/>
    <dgm:cxn modelId="{D1A820CC-EE55-4491-91D0-7953D32F05BC}" type="presOf" srcId="{27524D4C-83E2-419A-BE8D-3E130259E62F}" destId="{599D7E6C-13BE-4C5D-9F91-AA19A3FAEC61}" srcOrd="0" destOrd="0" presId="urn:microsoft.com/office/officeart/2008/layout/CircleAccentTimeline"/>
    <dgm:cxn modelId="{ED4F7523-C614-4444-B439-6B6301C702CC}" type="presOf" srcId="{D40F7A71-FC2C-4DA0-A225-2935EBCAB025}" destId="{EC37252B-C952-4B28-92A3-8393D086B229}" srcOrd="0" destOrd="0" presId="urn:microsoft.com/office/officeart/2008/layout/CircleAccentTimeline"/>
    <dgm:cxn modelId="{2EC6ADE3-E612-4F63-9C60-828DDA5F0B4F}" type="presOf" srcId="{0851B78C-D9E6-4CDD-8607-5B28CF3C2A78}" destId="{BF864125-42E2-44CA-8EC7-960528F148FD}" srcOrd="0" destOrd="0" presId="urn:microsoft.com/office/officeart/2008/layout/CircleAccentTimeline"/>
    <dgm:cxn modelId="{CFEDC10C-30DB-4BE1-980C-4D6CE18BFD7A}" type="presOf" srcId="{8B5120C7-D05D-4BED-9942-0888BAB5B3FB}" destId="{51228E3C-8475-44D8-93C8-22EBF00513A4}" srcOrd="0" destOrd="0" presId="urn:microsoft.com/office/officeart/2008/layout/CircleAccentTimeline"/>
    <dgm:cxn modelId="{00CEA882-5A67-48E7-BCC6-81784C827FA7}" srcId="{4B2E3ED9-D4BE-4315-AB01-5E3FA0DB811F}" destId="{27524D4C-83E2-419A-BE8D-3E130259E62F}" srcOrd="0" destOrd="0" parTransId="{898E60A1-EBA4-4D2C-A3AC-6E7D3A6D2C11}" sibTransId="{4F457926-12E0-493E-B4F7-6DFF84F22644}"/>
    <dgm:cxn modelId="{6CD2FA4A-0748-4E21-AC82-0680CC2699AE}" srcId="{0339E92F-E4CC-4BD4-8613-8AB12FEDCC4E}" destId="{8B5120C7-D05D-4BED-9942-0888BAB5B3FB}" srcOrd="0" destOrd="0" parTransId="{5643AD9E-BCA5-4144-A482-0615088A9851}" sibTransId="{2E93BA0B-EE0E-4466-8232-66644FED3BC8}"/>
    <dgm:cxn modelId="{8B2AA1AF-2402-4439-ABBB-45CD459AE006}" srcId="{8B5120C7-D05D-4BED-9942-0888BAB5B3FB}" destId="{863BD3E0-0E34-4D71-8FCE-81211BF9E1D3}" srcOrd="0" destOrd="0" parTransId="{A5CE3A62-7C92-4DCE-800F-474DA55B37FA}" sibTransId="{0CF8DA01-EBD6-464E-9396-F71EF4B29B11}"/>
    <dgm:cxn modelId="{4AD7A7D3-4E63-424D-A650-1729CE6F244D}" srcId="{0339E92F-E4CC-4BD4-8613-8AB12FEDCC4E}" destId="{D40F7A71-FC2C-4DA0-A225-2935EBCAB025}" srcOrd="2" destOrd="0" parTransId="{E1B1347F-0101-4A4F-9A96-EB3ED2E21ABC}" sibTransId="{00E8682F-1590-439A-8B65-BD12C9E44DAB}"/>
    <dgm:cxn modelId="{C170CBD4-F8E0-48E9-8B59-1D091F25EB93}" srcId="{272E013C-13CE-4AF4-A21D-B6DB6A12DF2A}" destId="{0851B78C-D9E6-4CDD-8607-5B28CF3C2A78}" srcOrd="0" destOrd="0" parTransId="{2B4EEA7D-6A3E-4693-AE62-6913C1AFBA18}" sibTransId="{6D903AEE-EA4D-4DDB-98B2-0DBA21060D3A}"/>
    <dgm:cxn modelId="{F45F28F2-8F34-494B-8E8C-509C47945DB9}" srcId="{6F9A50ED-4C4C-4FF7-A349-CFD739C8B6C6}" destId="{C3C1EDC3-8752-4650-88EB-0C7AA4331C79}" srcOrd="0" destOrd="0" parTransId="{85567A58-D57A-473F-A62B-DE133C6D69B5}" sibTransId="{E72CB033-2901-4F70-A4B0-9E96A4A4C927}"/>
    <dgm:cxn modelId="{F3830276-ED1B-4CB4-ACBA-FFEA55EDFD90}" type="presOf" srcId="{26DFD7EA-2809-48F4-85D0-B4EF36F7A5E6}" destId="{520382D4-B1E9-48E0-829F-3D2F82FAC630}" srcOrd="0" destOrd="0" presId="urn:microsoft.com/office/officeart/2008/layout/CircleAccentTimeline"/>
    <dgm:cxn modelId="{06AB07E9-7B93-4198-AABA-B9D28DF659DB}" srcId="{BFA86E8B-5E07-4161-A086-E997694D0A71}" destId="{6F9A50ED-4C4C-4FF7-A349-CFD739C8B6C6}" srcOrd="0" destOrd="0" parTransId="{1EDE02EB-17F7-48AF-A003-461F8DB38C3C}" sibTransId="{5369C3A9-1C0E-459A-AD28-3D65609EB0B5}"/>
    <dgm:cxn modelId="{FEBDC209-B341-4C67-A324-57CB20D259DF}" srcId="{BFA86E8B-5E07-4161-A086-E997694D0A71}" destId="{4B2E3ED9-D4BE-4315-AB01-5E3FA0DB811F}" srcOrd="1" destOrd="0" parTransId="{4788ED42-2751-42EE-BC65-E7BDF0B51432}" sibTransId="{973536F6-F2B9-480E-A985-D21A05DC8610}"/>
    <dgm:cxn modelId="{F3AED45C-1250-4BC0-BADD-4F03CAA7F017}" type="presOf" srcId="{4B2E3ED9-D4BE-4315-AB01-5E3FA0DB811F}" destId="{AD4ECBDD-3FDC-445A-9FF8-6F2E063E5B8D}" srcOrd="0" destOrd="0" presId="urn:microsoft.com/office/officeart/2008/layout/CircleAccentTimeline"/>
    <dgm:cxn modelId="{B83F0524-F127-4351-B31B-4C486C6A2EF6}" type="presOf" srcId="{6F9A50ED-4C4C-4FF7-A349-CFD739C8B6C6}" destId="{8D658BC5-EC98-4230-9A08-C95D8141B7F3}" srcOrd="0" destOrd="0" presId="urn:microsoft.com/office/officeart/2008/layout/CircleAccentTimeline"/>
    <dgm:cxn modelId="{F9B35991-2E14-4F82-A32B-4A0D58A0B8AF}" type="presOf" srcId="{C3C1EDC3-8752-4650-88EB-0C7AA4331C79}" destId="{FB72FADE-16AF-4281-8C85-ECE7EAF4FC36}" srcOrd="0" destOrd="0" presId="urn:microsoft.com/office/officeart/2008/layout/CircleAccentTimeline"/>
    <dgm:cxn modelId="{AF162C59-AAF4-4609-898B-AB5245585E58}" srcId="{863BD3E0-0E34-4D71-8FCE-81211BF9E1D3}" destId="{26DFD7EA-2809-48F4-85D0-B4EF36F7A5E6}" srcOrd="0" destOrd="0" parTransId="{F8097223-8FAD-4208-8A61-3574A36669DC}" sibTransId="{E59D0436-3784-464C-A666-F2EE6699BE22}"/>
    <dgm:cxn modelId="{F94674C7-FF6A-4C68-97EA-2B27C47EE7AA}" type="presOf" srcId="{272E013C-13CE-4AF4-A21D-B6DB6A12DF2A}" destId="{C2BA82B7-FBC1-4B01-AE69-7C522B72AF28}" srcOrd="0" destOrd="0" presId="urn:microsoft.com/office/officeart/2008/layout/CircleAccentTimeline"/>
    <dgm:cxn modelId="{528A4786-918B-4C33-9994-AA8F9F72E2BD}" srcId="{8B5120C7-D05D-4BED-9942-0888BAB5B3FB}" destId="{272E013C-13CE-4AF4-A21D-B6DB6A12DF2A}" srcOrd="1" destOrd="0" parTransId="{091D436F-9098-418C-96B7-738B103C803F}" sibTransId="{FE140EAC-AF31-4172-A924-4451DF1F68FD}"/>
    <dgm:cxn modelId="{40FFE2D2-4F09-40B6-8CC6-B27B8411F600}" type="presOf" srcId="{863BD3E0-0E34-4D71-8FCE-81211BF9E1D3}" destId="{16843F5E-549D-4B09-977A-2560A2EDCB16}" srcOrd="0" destOrd="0" presId="urn:microsoft.com/office/officeart/2008/layout/CircleAccentTimeline"/>
    <dgm:cxn modelId="{0B8EF876-0611-4FCB-8443-6E91AB9CBDA4}" type="presOf" srcId="{0339E92F-E4CC-4BD4-8613-8AB12FEDCC4E}" destId="{CC902B48-E0E5-4AC2-B9F0-B6C21F5CA7E3}" srcOrd="0" destOrd="0" presId="urn:microsoft.com/office/officeart/2008/layout/CircleAccentTimeline"/>
    <dgm:cxn modelId="{1992E0F6-0CEF-4515-8290-7E1F19EF0203}" type="presParOf" srcId="{CC902B48-E0E5-4AC2-B9F0-B6C21F5CA7E3}" destId="{0F19BCD8-5496-476D-930D-348311B2C08B}" srcOrd="0" destOrd="0" presId="urn:microsoft.com/office/officeart/2008/layout/CircleAccentTimeline"/>
    <dgm:cxn modelId="{79A0CCCC-9E23-431F-AEDC-531BF15A890D}" type="presParOf" srcId="{0F19BCD8-5496-476D-930D-348311B2C08B}" destId="{871BEBF5-016F-49D7-A7E3-6A9B51237958}" srcOrd="0" destOrd="0" presId="urn:microsoft.com/office/officeart/2008/layout/CircleAccentTimeline"/>
    <dgm:cxn modelId="{E7F8B094-0BAB-48B8-99F9-33CADD702DC6}" type="presParOf" srcId="{0F19BCD8-5496-476D-930D-348311B2C08B}" destId="{51228E3C-8475-44D8-93C8-22EBF00513A4}" srcOrd="1" destOrd="0" presId="urn:microsoft.com/office/officeart/2008/layout/CircleAccentTimeline"/>
    <dgm:cxn modelId="{C3F2E2C9-D82F-479B-BC58-7575BFCD7DFA}" type="presParOf" srcId="{0F19BCD8-5496-476D-930D-348311B2C08B}" destId="{C8C7C244-9C51-4D99-8BF2-6349140C9D23}" srcOrd="2" destOrd="0" presId="urn:microsoft.com/office/officeart/2008/layout/CircleAccentTimeline"/>
    <dgm:cxn modelId="{A627C367-25D0-4953-9176-B3A487DC3CF9}" type="presParOf" srcId="{CC902B48-E0E5-4AC2-B9F0-B6C21F5CA7E3}" destId="{E3808FE3-47AC-4934-A5D8-D5456B7B2C27}" srcOrd="1" destOrd="0" presId="urn:microsoft.com/office/officeart/2008/layout/CircleAccentTimeline"/>
    <dgm:cxn modelId="{17AF3B00-9288-46F5-8B9A-B76C965B8F89}" type="presParOf" srcId="{CC902B48-E0E5-4AC2-B9F0-B6C21F5CA7E3}" destId="{93017B66-7FFD-437D-9DA5-40F45269A453}" srcOrd="2" destOrd="0" presId="urn:microsoft.com/office/officeart/2008/layout/CircleAccentTimeline"/>
    <dgm:cxn modelId="{EFCFC5C3-049E-41E0-8952-E4107EE5AFE7}" type="presParOf" srcId="{CC902B48-E0E5-4AC2-B9F0-B6C21F5CA7E3}" destId="{2C22395E-F9EA-43C1-8318-A97E435099AB}" srcOrd="3" destOrd="0" presId="urn:microsoft.com/office/officeart/2008/layout/CircleAccentTimeline"/>
    <dgm:cxn modelId="{11557BE3-8334-4011-B479-248CB11588E8}" type="presParOf" srcId="{CC902B48-E0E5-4AC2-B9F0-B6C21F5CA7E3}" destId="{69FF73D0-815B-441B-84F1-69FDB731727B}" srcOrd="4" destOrd="0" presId="urn:microsoft.com/office/officeart/2008/layout/CircleAccentTimeline"/>
    <dgm:cxn modelId="{B9EDCEDC-DDB7-47D1-8B1A-3CC8E180DD29}" type="presParOf" srcId="{69FF73D0-815B-441B-84F1-69FDB731727B}" destId="{184C96B1-FA0C-42C4-9455-9A309C723D0D}" srcOrd="0" destOrd="0" presId="urn:microsoft.com/office/officeart/2008/layout/CircleAccentTimeline"/>
    <dgm:cxn modelId="{D5069E4C-99C2-4521-A048-0DAF20657D78}" type="presParOf" srcId="{69FF73D0-815B-441B-84F1-69FDB731727B}" destId="{16843F5E-549D-4B09-977A-2560A2EDCB16}" srcOrd="1" destOrd="0" presId="urn:microsoft.com/office/officeart/2008/layout/CircleAccentTimeline"/>
    <dgm:cxn modelId="{2AB4D3DB-0BFE-480B-8614-E1905633CB9F}" type="presParOf" srcId="{69FF73D0-815B-441B-84F1-69FDB731727B}" destId="{520382D4-B1E9-48E0-829F-3D2F82FAC630}" srcOrd="2" destOrd="0" presId="urn:microsoft.com/office/officeart/2008/layout/CircleAccentTimeline"/>
    <dgm:cxn modelId="{B0A62881-C753-4075-B110-B683F93F0FAA}" type="presParOf" srcId="{CC902B48-E0E5-4AC2-B9F0-B6C21F5CA7E3}" destId="{C351E9FF-0BFA-444B-BC51-36D33FBC73CF}" srcOrd="5" destOrd="0" presId="urn:microsoft.com/office/officeart/2008/layout/CircleAccentTimeline"/>
    <dgm:cxn modelId="{BF222852-FF96-42BA-AA65-A9BFFEA4F35D}" type="presParOf" srcId="{CC902B48-E0E5-4AC2-B9F0-B6C21F5CA7E3}" destId="{C18192F9-886A-43CD-9F54-DFC5733CBD8A}" srcOrd="6" destOrd="0" presId="urn:microsoft.com/office/officeart/2008/layout/CircleAccentTimeline"/>
    <dgm:cxn modelId="{D3082BD3-76C2-46F3-8760-EF350EC7C1DA}" type="presParOf" srcId="{CC902B48-E0E5-4AC2-B9F0-B6C21F5CA7E3}" destId="{B390D87B-8081-423A-84BC-916169C3564F}" srcOrd="7" destOrd="0" presId="urn:microsoft.com/office/officeart/2008/layout/CircleAccentTimeline"/>
    <dgm:cxn modelId="{202E9C99-74FA-4449-B579-BC912E4C4F24}" type="presParOf" srcId="{CC902B48-E0E5-4AC2-B9F0-B6C21F5CA7E3}" destId="{6EBBD8AE-AACD-43DC-B990-85AE765DE95D}" srcOrd="8" destOrd="0" presId="urn:microsoft.com/office/officeart/2008/layout/CircleAccentTimeline"/>
    <dgm:cxn modelId="{4404A0D1-EEBA-45C4-8CAE-620784987C0F}" type="presParOf" srcId="{6EBBD8AE-AACD-43DC-B990-85AE765DE95D}" destId="{C0F121CA-5F3C-450E-833B-0FABCD039342}" srcOrd="0" destOrd="0" presId="urn:microsoft.com/office/officeart/2008/layout/CircleAccentTimeline"/>
    <dgm:cxn modelId="{9A9F9667-264E-432C-A9B6-110EA85A05E8}" type="presParOf" srcId="{6EBBD8AE-AACD-43DC-B990-85AE765DE95D}" destId="{C2BA82B7-FBC1-4B01-AE69-7C522B72AF28}" srcOrd="1" destOrd="0" presId="urn:microsoft.com/office/officeart/2008/layout/CircleAccentTimeline"/>
    <dgm:cxn modelId="{C3BB5978-161E-412E-8685-10ADBBC5E6A3}" type="presParOf" srcId="{6EBBD8AE-AACD-43DC-B990-85AE765DE95D}" destId="{BF864125-42E2-44CA-8EC7-960528F148FD}" srcOrd="2" destOrd="0" presId="urn:microsoft.com/office/officeart/2008/layout/CircleAccentTimeline"/>
    <dgm:cxn modelId="{D9A14580-7D74-4DC1-A8E0-3B4EF9819BC9}" type="presParOf" srcId="{CC902B48-E0E5-4AC2-B9F0-B6C21F5CA7E3}" destId="{6BF7AC0C-3501-442B-83BA-622DB30D4E95}" srcOrd="9" destOrd="0" presId="urn:microsoft.com/office/officeart/2008/layout/CircleAccentTimeline"/>
    <dgm:cxn modelId="{80EE3488-C59A-4BC7-AAFE-DCBA0CFBE551}" type="presParOf" srcId="{CC902B48-E0E5-4AC2-B9F0-B6C21F5CA7E3}" destId="{7977F172-9B74-47DB-843F-3B8E69C6945F}" srcOrd="10" destOrd="0" presId="urn:microsoft.com/office/officeart/2008/layout/CircleAccentTimeline"/>
    <dgm:cxn modelId="{E367473F-3B99-4677-934C-2591815AD0A7}" type="presParOf" srcId="{CC902B48-E0E5-4AC2-B9F0-B6C21F5CA7E3}" destId="{6CB5D355-3D12-4E81-850F-10CA3576A987}" srcOrd="11" destOrd="0" presId="urn:microsoft.com/office/officeart/2008/layout/CircleAccentTimeline"/>
    <dgm:cxn modelId="{133888B0-F771-4B52-A1CC-4D44F7D98576}" type="presParOf" srcId="{6CB5D355-3D12-4E81-850F-10CA3576A987}" destId="{431EC132-854C-459A-8DDB-2DCEE5AD6A4F}" srcOrd="0" destOrd="0" presId="urn:microsoft.com/office/officeart/2008/layout/CircleAccentTimeline"/>
    <dgm:cxn modelId="{F8D15FDE-6D53-4BD3-A977-1EBFE9CDB802}" type="presParOf" srcId="{6CB5D355-3D12-4E81-850F-10CA3576A987}" destId="{4FB8C8BF-0ABD-4ADA-9F50-99A8FAA1EB54}" srcOrd="1" destOrd="0" presId="urn:microsoft.com/office/officeart/2008/layout/CircleAccentTimeline"/>
    <dgm:cxn modelId="{3EA47E40-4D12-48F6-90D3-02904809EBA3}" type="presParOf" srcId="{6CB5D355-3D12-4E81-850F-10CA3576A987}" destId="{0002420D-4DFE-46A1-92ED-CBE48A88192B}" srcOrd="2" destOrd="0" presId="urn:microsoft.com/office/officeart/2008/layout/CircleAccentTimeline"/>
    <dgm:cxn modelId="{F8E23C77-618F-4900-9CC5-4779DDFE5647}" type="presParOf" srcId="{CC902B48-E0E5-4AC2-B9F0-B6C21F5CA7E3}" destId="{6B3A721D-E2BD-40C1-A295-B9700A690828}" srcOrd="12" destOrd="0" presId="urn:microsoft.com/office/officeart/2008/layout/CircleAccentTimeline"/>
    <dgm:cxn modelId="{37048116-923F-4EA6-9025-DCAFA5F18C1D}" type="presParOf" srcId="{CC902B48-E0E5-4AC2-B9F0-B6C21F5CA7E3}" destId="{786E3548-A499-434F-BFA9-2E106BE38A2B}" srcOrd="13" destOrd="0" presId="urn:microsoft.com/office/officeart/2008/layout/CircleAccentTimeline"/>
    <dgm:cxn modelId="{AE84C6F7-9CC7-4552-9559-EA4EEA6434FA}" type="presParOf" srcId="{CC902B48-E0E5-4AC2-B9F0-B6C21F5CA7E3}" destId="{33D82F08-E4E2-4BC8-9893-DBAEBCED2F43}" srcOrd="14" destOrd="0" presId="urn:microsoft.com/office/officeart/2008/layout/CircleAccentTimeline"/>
    <dgm:cxn modelId="{6624A99A-9AAD-4541-99F1-2FE684926DBC}" type="presParOf" srcId="{CC902B48-E0E5-4AC2-B9F0-B6C21F5CA7E3}" destId="{3E65A2C5-EB81-41FC-881C-5D6E79650631}" srcOrd="15" destOrd="0" presId="urn:microsoft.com/office/officeart/2008/layout/CircleAccentTimeline"/>
    <dgm:cxn modelId="{E9C2246D-5DCB-4EB8-86AE-50BCDCD5925B}" type="presParOf" srcId="{3E65A2C5-EB81-41FC-881C-5D6E79650631}" destId="{19B6C81A-0EDF-4ED7-AB4A-B0F3F3AE1B23}" srcOrd="0" destOrd="0" presId="urn:microsoft.com/office/officeart/2008/layout/CircleAccentTimeline"/>
    <dgm:cxn modelId="{8A199E0B-6C98-4759-B8CD-750DD12D856A}" type="presParOf" srcId="{3E65A2C5-EB81-41FC-881C-5D6E79650631}" destId="{8D658BC5-EC98-4230-9A08-C95D8141B7F3}" srcOrd="1" destOrd="0" presId="urn:microsoft.com/office/officeart/2008/layout/CircleAccentTimeline"/>
    <dgm:cxn modelId="{C2FDB42F-3F90-4059-9951-FEFEAB35D3EF}" type="presParOf" srcId="{3E65A2C5-EB81-41FC-881C-5D6E79650631}" destId="{FB72FADE-16AF-4281-8C85-ECE7EAF4FC36}" srcOrd="2" destOrd="0" presId="urn:microsoft.com/office/officeart/2008/layout/CircleAccentTimeline"/>
    <dgm:cxn modelId="{99B5070C-FDDC-4AE4-BC1D-F0B269E6F54D}" type="presParOf" srcId="{CC902B48-E0E5-4AC2-B9F0-B6C21F5CA7E3}" destId="{36DAD0AE-B763-4EC0-AE83-2FEF17E342FF}" srcOrd="16" destOrd="0" presId="urn:microsoft.com/office/officeart/2008/layout/CircleAccentTimeline"/>
    <dgm:cxn modelId="{9DBA7AE8-EEDA-45EA-AD5E-7EAE351DBF24}" type="presParOf" srcId="{CC902B48-E0E5-4AC2-B9F0-B6C21F5CA7E3}" destId="{C12C782C-5324-4917-AADD-E2EFF51617C3}" srcOrd="17" destOrd="0" presId="urn:microsoft.com/office/officeart/2008/layout/CircleAccentTimeline"/>
    <dgm:cxn modelId="{FC08C2BF-BC6C-48F4-9EC0-93ED5E9A9B1D}" type="presParOf" srcId="{CC902B48-E0E5-4AC2-B9F0-B6C21F5CA7E3}" destId="{3CEF149C-0CC3-4FC9-9507-5F813FE08145}" srcOrd="18" destOrd="0" presId="urn:microsoft.com/office/officeart/2008/layout/CircleAccentTimeline"/>
    <dgm:cxn modelId="{C114E64A-B39E-4C64-9893-E642984C85AB}" type="presParOf" srcId="{CC902B48-E0E5-4AC2-B9F0-B6C21F5CA7E3}" destId="{88E7F1DF-DB66-4FF1-AAB7-8FEFE27CCCAA}" srcOrd="19" destOrd="0" presId="urn:microsoft.com/office/officeart/2008/layout/CircleAccentTimeline"/>
    <dgm:cxn modelId="{1CB2FE98-7D8B-4F61-887C-63F7BDBAFE8C}" type="presParOf" srcId="{88E7F1DF-DB66-4FF1-AAB7-8FEFE27CCCAA}" destId="{2A66FCA7-53A6-48F2-8DB8-732AD5F15F7A}" srcOrd="0" destOrd="0" presId="urn:microsoft.com/office/officeart/2008/layout/CircleAccentTimeline"/>
    <dgm:cxn modelId="{C3D44867-C1CD-4FA7-A9C1-3FE3246EBF5F}" type="presParOf" srcId="{88E7F1DF-DB66-4FF1-AAB7-8FEFE27CCCAA}" destId="{AD4ECBDD-3FDC-445A-9FF8-6F2E063E5B8D}" srcOrd="1" destOrd="0" presId="urn:microsoft.com/office/officeart/2008/layout/CircleAccentTimeline"/>
    <dgm:cxn modelId="{D1BD7A66-47A4-4004-80C2-2BE6E8E42711}" type="presParOf" srcId="{88E7F1DF-DB66-4FF1-AAB7-8FEFE27CCCAA}" destId="{599D7E6C-13BE-4C5D-9F91-AA19A3FAEC61}" srcOrd="2" destOrd="0" presId="urn:microsoft.com/office/officeart/2008/layout/CircleAccentTimeline"/>
    <dgm:cxn modelId="{E45F4092-CBD7-4EEC-ABBD-47130EDD9B35}" type="presParOf" srcId="{CC902B48-E0E5-4AC2-B9F0-B6C21F5CA7E3}" destId="{4A07878C-0645-4FCD-B80D-14EA5C5BE909}" srcOrd="20" destOrd="0" presId="urn:microsoft.com/office/officeart/2008/layout/CircleAccentTimeline"/>
    <dgm:cxn modelId="{7498A435-6808-4C3E-82DC-C2F86108EBC7}" type="presParOf" srcId="{CC902B48-E0E5-4AC2-B9F0-B6C21F5CA7E3}" destId="{48416AD4-6349-4C56-9C1E-FCADC2924217}" srcOrd="21" destOrd="0" presId="urn:microsoft.com/office/officeart/2008/layout/CircleAccentTimeline"/>
    <dgm:cxn modelId="{26F7AFF9-80C4-4916-997A-B25BE81E940F}" type="presParOf" srcId="{CC902B48-E0E5-4AC2-B9F0-B6C21F5CA7E3}" destId="{65C5014A-AF04-4F9F-8533-F1E74A7F97D4}" srcOrd="22" destOrd="0" presId="urn:microsoft.com/office/officeart/2008/layout/CircleAccentTimeline"/>
    <dgm:cxn modelId="{53A7DE05-B826-4E0B-8D16-BA48620F88B6}" type="presParOf" srcId="{65C5014A-AF04-4F9F-8533-F1E74A7F97D4}" destId="{CF997A74-0A45-497F-8E33-89197501617C}" srcOrd="0" destOrd="0" presId="urn:microsoft.com/office/officeart/2008/layout/CircleAccentTimeline"/>
    <dgm:cxn modelId="{74D3751E-24BD-411F-8B0C-CBB9A3DB58E6}" type="presParOf" srcId="{65C5014A-AF04-4F9F-8533-F1E74A7F97D4}" destId="{EC37252B-C952-4B28-92A3-8393D086B229}" srcOrd="1" destOrd="0" presId="urn:microsoft.com/office/officeart/2008/layout/CircleAccentTimeline"/>
    <dgm:cxn modelId="{2BB1DAA0-3746-43FA-85EB-217DA2841167}" type="presParOf" srcId="{65C5014A-AF04-4F9F-8533-F1E74A7F97D4}" destId="{5D2EFF90-AA97-449D-B152-35F3CE43A732}" srcOrd="2" destOrd="0" presId="urn:microsoft.com/office/officeart/2008/layout/CircleAccentTimeline"/>
    <dgm:cxn modelId="{C1C552CC-723B-4CD7-A93A-C8BFA2E54D35}" type="presParOf" srcId="{CC902B48-E0E5-4AC2-B9F0-B6C21F5CA7E3}" destId="{A0D67B29-3B24-4CEC-B45A-918B0540A2A0}" srcOrd="23" destOrd="0" presId="urn:microsoft.com/office/officeart/2008/layout/CircleAccentTimeline"/>
    <dgm:cxn modelId="{F52732DE-40E6-4FAB-B6CD-895BB4AFB2C0}" type="presParOf" srcId="{CC902B48-E0E5-4AC2-B9F0-B6C21F5CA7E3}" destId="{D7E6C598-E02F-4C1E-A759-E8DA145D78CC}" srcOrd="24"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A41286-07D5-4F07-8874-7FC4CF264059}" type="doc">
      <dgm:prSet loTypeId="urn:microsoft.com/office/officeart/2009/3/layout/DescendingProcess" loCatId="process" qsTypeId="urn:microsoft.com/office/officeart/2005/8/quickstyle/3d9" qsCatId="3D" csTypeId="urn:microsoft.com/office/officeart/2005/8/colors/colorful3" csCatId="colorful" phldr="1"/>
      <dgm:spPr/>
      <dgm:t>
        <a:bodyPr/>
        <a:lstStyle/>
        <a:p>
          <a:endParaRPr lang="en-US"/>
        </a:p>
      </dgm:t>
    </dgm:pt>
    <dgm:pt modelId="{C9A2D0A3-4CE3-420F-99C5-DE4E895E5609}">
      <dgm:prSet phldrT="[Text]"/>
      <dgm:spPr/>
      <dgm:t>
        <a:bodyPr/>
        <a:lstStyle/>
        <a:p>
          <a:r>
            <a:rPr lang="en-US" dirty="0" smtClean="0"/>
            <a:t>1900s-Today</a:t>
          </a:r>
          <a:endParaRPr lang="en-US" dirty="0"/>
        </a:p>
      </dgm:t>
    </dgm:pt>
    <dgm:pt modelId="{278CE6DD-4E39-428C-A600-B235992C06D8}" type="parTrans" cxnId="{19FA6184-866E-4A60-9AB4-22AB80AE6A45}">
      <dgm:prSet/>
      <dgm:spPr/>
      <dgm:t>
        <a:bodyPr/>
        <a:lstStyle/>
        <a:p>
          <a:endParaRPr lang="en-US"/>
        </a:p>
      </dgm:t>
    </dgm:pt>
    <dgm:pt modelId="{8CD9ED4E-681B-47A3-B27E-23DF79246DB4}" type="sibTrans" cxnId="{19FA6184-866E-4A60-9AB4-22AB80AE6A45}">
      <dgm:prSet/>
      <dgm:spPr/>
      <dgm:t>
        <a:bodyPr/>
        <a:lstStyle/>
        <a:p>
          <a:endParaRPr lang="en-US"/>
        </a:p>
      </dgm:t>
    </dgm:pt>
    <dgm:pt modelId="{30D0BF85-7953-473E-A383-6B4BE6325A54}">
      <dgm:prSet phldrT="[Text]"/>
      <dgm:spPr/>
      <dgm:t>
        <a:bodyPr/>
        <a:lstStyle/>
        <a:p>
          <a:r>
            <a:rPr lang="en-US" dirty="0" smtClean="0"/>
            <a:t>Cancerous</a:t>
          </a:r>
          <a:endParaRPr lang="en-US" dirty="0"/>
        </a:p>
      </dgm:t>
    </dgm:pt>
    <dgm:pt modelId="{0DBC8BF7-D755-412F-9981-AFBF8B5786F9}" type="parTrans" cxnId="{D764CB9A-02F3-4940-BB9E-7445B342E953}">
      <dgm:prSet/>
      <dgm:spPr/>
      <dgm:t>
        <a:bodyPr/>
        <a:lstStyle/>
        <a:p>
          <a:endParaRPr lang="en-US"/>
        </a:p>
      </dgm:t>
    </dgm:pt>
    <dgm:pt modelId="{2715461D-83F9-4BB7-A1A3-A647536E0D95}" type="sibTrans" cxnId="{D764CB9A-02F3-4940-BB9E-7445B342E953}">
      <dgm:prSet/>
      <dgm:spPr/>
      <dgm:t>
        <a:bodyPr/>
        <a:lstStyle/>
        <a:p>
          <a:endParaRPr lang="en-US"/>
        </a:p>
      </dgm:t>
    </dgm:pt>
    <dgm:pt modelId="{C3F2FB0E-E8A5-4656-895C-DF369F5C0749}" type="pres">
      <dgm:prSet presAssocID="{DBA41286-07D5-4F07-8874-7FC4CF264059}" presName="Name0" presStyleCnt="0">
        <dgm:presLayoutVars>
          <dgm:chMax val="7"/>
          <dgm:chPref val="5"/>
        </dgm:presLayoutVars>
      </dgm:prSet>
      <dgm:spPr/>
      <dgm:t>
        <a:bodyPr/>
        <a:lstStyle/>
        <a:p>
          <a:endParaRPr lang="en-US"/>
        </a:p>
      </dgm:t>
    </dgm:pt>
    <dgm:pt modelId="{8A39E5AB-32DB-4274-BDA3-2D5966D14318}" type="pres">
      <dgm:prSet presAssocID="{DBA41286-07D5-4F07-8874-7FC4CF264059}" presName="arrowNode" presStyleLbl="node1" presStyleIdx="0" presStyleCnt="1"/>
      <dgm:spPr/>
    </dgm:pt>
    <dgm:pt modelId="{97B21E19-AF45-410D-8756-2EDDF1D4F0ED}" type="pres">
      <dgm:prSet presAssocID="{C9A2D0A3-4CE3-420F-99C5-DE4E895E5609}" presName="txNode1" presStyleLbl="revTx" presStyleIdx="0" presStyleCnt="1">
        <dgm:presLayoutVars>
          <dgm:bulletEnabled val="1"/>
        </dgm:presLayoutVars>
      </dgm:prSet>
      <dgm:spPr/>
      <dgm:t>
        <a:bodyPr/>
        <a:lstStyle/>
        <a:p>
          <a:endParaRPr lang="en-US"/>
        </a:p>
      </dgm:t>
    </dgm:pt>
  </dgm:ptLst>
  <dgm:cxnLst>
    <dgm:cxn modelId="{49F50ED8-9518-4226-8E3D-4A1C73DD9944}" type="presOf" srcId="{30D0BF85-7953-473E-A383-6B4BE6325A54}" destId="{97B21E19-AF45-410D-8756-2EDDF1D4F0ED}" srcOrd="0" destOrd="1" presId="urn:microsoft.com/office/officeart/2009/3/layout/DescendingProcess"/>
    <dgm:cxn modelId="{19FA6184-866E-4A60-9AB4-22AB80AE6A45}" srcId="{DBA41286-07D5-4F07-8874-7FC4CF264059}" destId="{C9A2D0A3-4CE3-420F-99C5-DE4E895E5609}" srcOrd="0" destOrd="0" parTransId="{278CE6DD-4E39-428C-A600-B235992C06D8}" sibTransId="{8CD9ED4E-681B-47A3-B27E-23DF79246DB4}"/>
    <dgm:cxn modelId="{D764CB9A-02F3-4940-BB9E-7445B342E953}" srcId="{C9A2D0A3-4CE3-420F-99C5-DE4E895E5609}" destId="{30D0BF85-7953-473E-A383-6B4BE6325A54}" srcOrd="0" destOrd="0" parTransId="{0DBC8BF7-D755-412F-9981-AFBF8B5786F9}" sibTransId="{2715461D-83F9-4BB7-A1A3-A647536E0D95}"/>
    <dgm:cxn modelId="{03728F1B-296B-4E5D-97AB-E2CB1B692A36}" type="presOf" srcId="{DBA41286-07D5-4F07-8874-7FC4CF264059}" destId="{C3F2FB0E-E8A5-4656-895C-DF369F5C0749}" srcOrd="0" destOrd="0" presId="urn:microsoft.com/office/officeart/2009/3/layout/DescendingProcess"/>
    <dgm:cxn modelId="{CB451D27-131B-4E5E-86F9-15AAD42A3BA8}" type="presOf" srcId="{C9A2D0A3-4CE3-420F-99C5-DE4E895E5609}" destId="{97B21E19-AF45-410D-8756-2EDDF1D4F0ED}" srcOrd="0" destOrd="0" presId="urn:microsoft.com/office/officeart/2009/3/layout/DescendingProcess"/>
    <dgm:cxn modelId="{30070DD2-11A9-487B-AC9C-3A125BEE376E}" type="presParOf" srcId="{C3F2FB0E-E8A5-4656-895C-DF369F5C0749}" destId="{8A39E5AB-32DB-4274-BDA3-2D5966D14318}" srcOrd="0" destOrd="0" presId="urn:microsoft.com/office/officeart/2009/3/layout/DescendingProcess"/>
    <dgm:cxn modelId="{FF6FA8CD-7FA4-4C31-B7D5-23AFC6BA9952}" type="presParOf" srcId="{C3F2FB0E-E8A5-4656-895C-DF369F5C0749}" destId="{97B21E19-AF45-410D-8756-2EDDF1D4F0ED}" srcOrd="1" destOrd="0" presId="urn:microsoft.com/office/officeart/2009/3/layout/Descending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A41286-07D5-4F07-8874-7FC4CF264059}" type="doc">
      <dgm:prSet loTypeId="urn:microsoft.com/office/officeart/2005/8/layout/arrow2" loCatId="process" qsTypeId="urn:microsoft.com/office/officeart/2009/2/quickstyle/3d8" qsCatId="3D" csTypeId="urn:microsoft.com/office/officeart/2005/8/colors/colorful3" csCatId="colorful" phldr="1"/>
      <dgm:spPr/>
      <dgm:t>
        <a:bodyPr/>
        <a:lstStyle/>
        <a:p>
          <a:endParaRPr lang="en-US"/>
        </a:p>
      </dgm:t>
    </dgm:pt>
    <dgm:pt modelId="{A617C69D-35BB-466B-A525-352238A27A27}">
      <dgm:prSet phldrT="[Text]"/>
      <dgm:spPr/>
      <dgm:t>
        <a:bodyPr/>
        <a:lstStyle/>
        <a:p>
          <a:r>
            <a:rPr lang="en-US" dirty="0" smtClean="0"/>
            <a:t>1700s-Today</a:t>
          </a:r>
          <a:endParaRPr lang="en-US" dirty="0"/>
        </a:p>
      </dgm:t>
    </dgm:pt>
    <dgm:pt modelId="{59DEDB59-D07D-4698-A501-476787E6E670}" type="parTrans" cxnId="{F63DAA37-7C92-484C-9C76-8ECDA6D5318C}">
      <dgm:prSet/>
      <dgm:spPr/>
      <dgm:t>
        <a:bodyPr/>
        <a:lstStyle/>
        <a:p>
          <a:endParaRPr lang="en-US"/>
        </a:p>
      </dgm:t>
    </dgm:pt>
    <dgm:pt modelId="{2A59FF7C-9ECB-44DE-B041-613EB2530082}" type="sibTrans" cxnId="{F63DAA37-7C92-484C-9C76-8ECDA6D5318C}">
      <dgm:prSet/>
      <dgm:spPr/>
      <dgm:t>
        <a:bodyPr/>
        <a:lstStyle/>
        <a:p>
          <a:endParaRPr lang="en-US"/>
        </a:p>
      </dgm:t>
    </dgm:pt>
    <dgm:pt modelId="{1BDFCDD3-653B-4556-8B6A-F276AFBB4B0C}">
      <dgm:prSet phldrT="[Text]"/>
      <dgm:spPr/>
      <dgm:t>
        <a:bodyPr/>
        <a:lstStyle/>
        <a:p>
          <a:r>
            <a:rPr lang="en-US" dirty="0" smtClean="0"/>
            <a:t>Healthy</a:t>
          </a:r>
          <a:endParaRPr lang="en-US" dirty="0"/>
        </a:p>
      </dgm:t>
    </dgm:pt>
    <dgm:pt modelId="{FDB2BE45-50F8-4302-9113-A80EC2212A34}" type="parTrans" cxnId="{418BF866-3615-4E04-A04D-13D1C6F0D453}">
      <dgm:prSet/>
      <dgm:spPr/>
      <dgm:t>
        <a:bodyPr/>
        <a:lstStyle/>
        <a:p>
          <a:endParaRPr lang="en-US"/>
        </a:p>
      </dgm:t>
    </dgm:pt>
    <dgm:pt modelId="{9FD8AEAC-A44A-4440-8CCE-6215D0E54B80}" type="sibTrans" cxnId="{418BF866-3615-4E04-A04D-13D1C6F0D453}">
      <dgm:prSet/>
      <dgm:spPr/>
      <dgm:t>
        <a:bodyPr/>
        <a:lstStyle/>
        <a:p>
          <a:endParaRPr lang="en-US"/>
        </a:p>
      </dgm:t>
    </dgm:pt>
    <dgm:pt modelId="{F5566364-09E8-4B4E-819A-E7DC133DFF26}" type="pres">
      <dgm:prSet presAssocID="{DBA41286-07D5-4F07-8874-7FC4CF264059}" presName="arrowDiagram" presStyleCnt="0">
        <dgm:presLayoutVars>
          <dgm:chMax val="5"/>
          <dgm:dir/>
          <dgm:resizeHandles val="exact"/>
        </dgm:presLayoutVars>
      </dgm:prSet>
      <dgm:spPr/>
      <dgm:t>
        <a:bodyPr/>
        <a:lstStyle/>
        <a:p>
          <a:endParaRPr lang="en-US"/>
        </a:p>
      </dgm:t>
    </dgm:pt>
    <dgm:pt modelId="{C1555E5D-82C6-4D6C-9E9C-9C3783185E4B}" type="pres">
      <dgm:prSet presAssocID="{DBA41286-07D5-4F07-8874-7FC4CF264059}" presName="arrow" presStyleLbl="bgShp" presStyleIdx="0" presStyleCnt="1"/>
      <dgm:spPr/>
    </dgm:pt>
    <dgm:pt modelId="{351F3946-BA55-4598-943F-C8C07E401E0C}" type="pres">
      <dgm:prSet presAssocID="{DBA41286-07D5-4F07-8874-7FC4CF264059}" presName="arrowDiagram1" presStyleCnt="0">
        <dgm:presLayoutVars>
          <dgm:bulletEnabled val="1"/>
        </dgm:presLayoutVars>
      </dgm:prSet>
      <dgm:spPr/>
    </dgm:pt>
    <dgm:pt modelId="{B62E20A9-2EA4-438B-98E8-0E691C390F9D}" type="pres">
      <dgm:prSet presAssocID="{A617C69D-35BB-466B-A525-352238A27A27}" presName="bullet1" presStyleLbl="node1" presStyleIdx="0" presStyleCnt="1"/>
      <dgm:spPr/>
    </dgm:pt>
    <dgm:pt modelId="{D3408438-2698-4858-81A8-93BE7267900E}" type="pres">
      <dgm:prSet presAssocID="{A617C69D-35BB-466B-A525-352238A27A27}" presName="textBox1" presStyleLbl="revTx" presStyleIdx="0" presStyleCnt="1">
        <dgm:presLayoutVars>
          <dgm:bulletEnabled val="1"/>
        </dgm:presLayoutVars>
      </dgm:prSet>
      <dgm:spPr/>
      <dgm:t>
        <a:bodyPr/>
        <a:lstStyle/>
        <a:p>
          <a:endParaRPr lang="en-US"/>
        </a:p>
      </dgm:t>
    </dgm:pt>
  </dgm:ptLst>
  <dgm:cxnLst>
    <dgm:cxn modelId="{F35749A6-8A1F-4873-91D9-EAEA1D6B89BA}" type="presOf" srcId="{DBA41286-07D5-4F07-8874-7FC4CF264059}" destId="{F5566364-09E8-4B4E-819A-E7DC133DFF26}" srcOrd="0" destOrd="0" presId="urn:microsoft.com/office/officeart/2005/8/layout/arrow2"/>
    <dgm:cxn modelId="{418BF866-3615-4E04-A04D-13D1C6F0D453}" srcId="{A617C69D-35BB-466B-A525-352238A27A27}" destId="{1BDFCDD3-653B-4556-8B6A-F276AFBB4B0C}" srcOrd="0" destOrd="0" parTransId="{FDB2BE45-50F8-4302-9113-A80EC2212A34}" sibTransId="{9FD8AEAC-A44A-4440-8CCE-6215D0E54B80}"/>
    <dgm:cxn modelId="{6C2311D5-CB1F-407A-86C6-2A5C70414120}" type="presOf" srcId="{A617C69D-35BB-466B-A525-352238A27A27}" destId="{D3408438-2698-4858-81A8-93BE7267900E}" srcOrd="0" destOrd="0" presId="urn:microsoft.com/office/officeart/2005/8/layout/arrow2"/>
    <dgm:cxn modelId="{F63DAA37-7C92-484C-9C76-8ECDA6D5318C}" srcId="{DBA41286-07D5-4F07-8874-7FC4CF264059}" destId="{A617C69D-35BB-466B-A525-352238A27A27}" srcOrd="0" destOrd="0" parTransId="{59DEDB59-D07D-4698-A501-476787E6E670}" sibTransId="{2A59FF7C-9ECB-44DE-B041-613EB2530082}"/>
    <dgm:cxn modelId="{C00C1767-6303-4EB6-885A-71E72DDF9D7D}" type="presOf" srcId="{1BDFCDD3-653B-4556-8B6A-F276AFBB4B0C}" destId="{D3408438-2698-4858-81A8-93BE7267900E}" srcOrd="0" destOrd="1" presId="urn:microsoft.com/office/officeart/2005/8/layout/arrow2"/>
    <dgm:cxn modelId="{8620E634-A0D7-45D7-9A0A-2FDBB1B0571A}" type="presParOf" srcId="{F5566364-09E8-4B4E-819A-E7DC133DFF26}" destId="{C1555E5D-82C6-4D6C-9E9C-9C3783185E4B}" srcOrd="0" destOrd="0" presId="urn:microsoft.com/office/officeart/2005/8/layout/arrow2"/>
    <dgm:cxn modelId="{DC410605-19C6-42C2-9DF7-7D6429398F5A}" type="presParOf" srcId="{F5566364-09E8-4B4E-819A-E7DC133DFF26}" destId="{351F3946-BA55-4598-943F-C8C07E401E0C}" srcOrd="1" destOrd="0" presId="urn:microsoft.com/office/officeart/2005/8/layout/arrow2"/>
    <dgm:cxn modelId="{5EF54CE8-2EC8-4C24-A1BA-F4C3B247C75E}" type="presParOf" srcId="{351F3946-BA55-4598-943F-C8C07E401E0C}" destId="{B62E20A9-2EA4-438B-98E8-0E691C390F9D}" srcOrd="0" destOrd="0" presId="urn:microsoft.com/office/officeart/2005/8/layout/arrow2"/>
    <dgm:cxn modelId="{0E33B87B-4B84-4A99-8481-BD4E09476DA4}" type="presParOf" srcId="{351F3946-BA55-4598-943F-C8C07E401E0C}" destId="{D3408438-2698-4858-81A8-93BE7267900E}" srcOrd="1" destOrd="0" presId="urn:microsoft.com/office/officeart/2005/8/layout/arrow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39E92F-E4CC-4BD4-8613-8AB12FEDCC4E}" type="doc">
      <dgm:prSet loTypeId="urn:microsoft.com/office/officeart/2008/layout/CircleAccentTimeline" loCatId="process" qsTypeId="urn:microsoft.com/office/officeart/2005/8/quickstyle/3d4" qsCatId="3D" csTypeId="urn:microsoft.com/office/officeart/2005/8/colors/accent3_4" csCatId="accent3" phldr="1"/>
      <dgm:spPr/>
    </dgm:pt>
    <dgm:pt modelId="{8B5120C7-D05D-4BED-9942-0888BAB5B3FB}">
      <dgm:prSet phldrT="[Text]"/>
      <dgm:spPr/>
      <dgm:t>
        <a:bodyPr/>
        <a:lstStyle/>
        <a:p>
          <a:r>
            <a:rPr lang="en-US" dirty="0" smtClean="0"/>
            <a:t>Coolness</a:t>
          </a:r>
          <a:endParaRPr lang="en-US" dirty="0"/>
        </a:p>
      </dgm:t>
    </dgm:pt>
    <dgm:pt modelId="{5643AD9E-BCA5-4144-A482-0615088A9851}" type="parTrans" cxnId="{6CD2FA4A-0748-4E21-AC82-0680CC2699AE}">
      <dgm:prSet/>
      <dgm:spPr/>
      <dgm:t>
        <a:bodyPr/>
        <a:lstStyle/>
        <a:p>
          <a:endParaRPr lang="en-US"/>
        </a:p>
      </dgm:t>
    </dgm:pt>
    <dgm:pt modelId="{2E93BA0B-EE0E-4466-8232-66644FED3BC8}" type="sibTrans" cxnId="{6CD2FA4A-0748-4E21-AC82-0680CC2699AE}">
      <dgm:prSet/>
      <dgm:spPr/>
      <dgm:t>
        <a:bodyPr/>
        <a:lstStyle/>
        <a:p>
          <a:endParaRPr lang="en-US"/>
        </a:p>
      </dgm:t>
    </dgm:pt>
    <dgm:pt modelId="{272E013C-13CE-4AF4-A21D-B6DB6A12DF2A}">
      <dgm:prSet phldrT="[Text]"/>
      <dgm:spPr/>
      <dgm:t>
        <a:bodyPr/>
        <a:lstStyle/>
        <a:p>
          <a:r>
            <a:rPr lang="en-US" dirty="0" smtClean="0"/>
            <a:t>4th/5th C</a:t>
          </a:r>
          <a:endParaRPr lang="en-US" dirty="0"/>
        </a:p>
      </dgm:t>
    </dgm:pt>
    <dgm:pt modelId="{091D436F-9098-418C-96B7-738B103C803F}" type="parTrans" cxnId="{528A4786-918B-4C33-9994-AA8F9F72E2BD}">
      <dgm:prSet/>
      <dgm:spPr/>
      <dgm:t>
        <a:bodyPr/>
        <a:lstStyle/>
        <a:p>
          <a:endParaRPr lang="en-US"/>
        </a:p>
      </dgm:t>
    </dgm:pt>
    <dgm:pt modelId="{FE140EAC-AF31-4172-A924-4451DF1F68FD}" type="sibTrans" cxnId="{528A4786-918B-4C33-9994-AA8F9F72E2BD}">
      <dgm:prSet/>
      <dgm:spPr/>
      <dgm:t>
        <a:bodyPr/>
        <a:lstStyle/>
        <a:p>
          <a:endParaRPr lang="en-US"/>
        </a:p>
      </dgm:t>
    </dgm:pt>
    <dgm:pt modelId="{6F9A50ED-4C4C-4FF7-A349-CFD739C8B6C6}">
      <dgm:prSet phldrT="[Text]"/>
      <dgm:spPr/>
      <dgm:t>
        <a:bodyPr/>
        <a:lstStyle/>
        <a:p>
          <a:r>
            <a:rPr lang="en-US" dirty="0" smtClean="0"/>
            <a:t>700s-1400s</a:t>
          </a:r>
          <a:endParaRPr lang="en-US" dirty="0"/>
        </a:p>
      </dgm:t>
    </dgm:pt>
    <dgm:pt modelId="{1EDE02EB-17F7-48AF-A003-461F8DB38C3C}" type="parTrans" cxnId="{06AB07E9-7B93-4198-AABA-B9D28DF659DB}">
      <dgm:prSet/>
      <dgm:spPr/>
      <dgm:t>
        <a:bodyPr/>
        <a:lstStyle/>
        <a:p>
          <a:endParaRPr lang="en-US"/>
        </a:p>
      </dgm:t>
    </dgm:pt>
    <dgm:pt modelId="{5369C3A9-1C0E-459A-AD28-3D65609EB0B5}" type="sibTrans" cxnId="{06AB07E9-7B93-4198-AABA-B9D28DF659DB}">
      <dgm:prSet/>
      <dgm:spPr/>
      <dgm:t>
        <a:bodyPr/>
        <a:lstStyle/>
        <a:p>
          <a:endParaRPr lang="en-US"/>
        </a:p>
      </dgm:t>
    </dgm:pt>
    <dgm:pt modelId="{4B2E3ED9-D4BE-4315-AB01-5E3FA0DB811F}">
      <dgm:prSet phldrT="[Text]"/>
      <dgm:spPr/>
      <dgm:t>
        <a:bodyPr/>
        <a:lstStyle/>
        <a:p>
          <a:r>
            <a:rPr lang="en-US" dirty="0" smtClean="0"/>
            <a:t>1500s-1700s</a:t>
          </a:r>
          <a:endParaRPr lang="en-US" dirty="0"/>
        </a:p>
      </dgm:t>
    </dgm:pt>
    <dgm:pt modelId="{4788ED42-2751-42EE-BC65-E7BDF0B51432}" type="parTrans" cxnId="{FEBDC209-B341-4C67-A324-57CB20D259DF}">
      <dgm:prSet/>
      <dgm:spPr/>
      <dgm:t>
        <a:bodyPr/>
        <a:lstStyle/>
        <a:p>
          <a:endParaRPr lang="en-US"/>
        </a:p>
      </dgm:t>
    </dgm:pt>
    <dgm:pt modelId="{973536F6-F2B9-480E-A985-D21A05DC8610}" type="sibTrans" cxnId="{FEBDC209-B341-4C67-A324-57CB20D259DF}">
      <dgm:prSet/>
      <dgm:spPr/>
      <dgm:t>
        <a:bodyPr/>
        <a:lstStyle/>
        <a:p>
          <a:endParaRPr lang="en-US"/>
        </a:p>
      </dgm:t>
    </dgm:pt>
    <dgm:pt modelId="{D40F7A71-FC2C-4DA0-A225-2935EBCAB025}">
      <dgm:prSet phldrT="[Text]"/>
      <dgm:spPr/>
      <dgm:t>
        <a:bodyPr/>
        <a:lstStyle/>
        <a:p>
          <a:r>
            <a:rPr lang="en-US" dirty="0" smtClean="0"/>
            <a:t>Polar Opposites</a:t>
          </a:r>
          <a:endParaRPr lang="en-US" dirty="0"/>
        </a:p>
      </dgm:t>
    </dgm:pt>
    <dgm:pt modelId="{E1B1347F-0101-4A4F-9A96-EB3ED2E21ABC}" type="parTrans" cxnId="{4AD7A7D3-4E63-424D-A650-1729CE6F244D}">
      <dgm:prSet/>
      <dgm:spPr/>
      <dgm:t>
        <a:bodyPr/>
        <a:lstStyle/>
        <a:p>
          <a:endParaRPr lang="en-US"/>
        </a:p>
      </dgm:t>
    </dgm:pt>
    <dgm:pt modelId="{00E8682F-1590-439A-8B65-BD12C9E44DAB}" type="sibTrans" cxnId="{4AD7A7D3-4E63-424D-A650-1729CE6F244D}">
      <dgm:prSet/>
      <dgm:spPr/>
      <dgm:t>
        <a:bodyPr/>
        <a:lstStyle/>
        <a:p>
          <a:endParaRPr lang="en-US"/>
        </a:p>
      </dgm:t>
    </dgm:pt>
    <dgm:pt modelId="{863BD3E0-0E34-4D71-8FCE-81211BF9E1D3}">
      <dgm:prSet phldrT="[Text]"/>
      <dgm:spPr/>
      <dgm:t>
        <a:bodyPr/>
        <a:lstStyle/>
        <a:p>
          <a:r>
            <a:rPr lang="en-US" dirty="0" smtClean="0"/>
            <a:t>2nd C</a:t>
          </a:r>
          <a:endParaRPr lang="en-US" dirty="0"/>
        </a:p>
      </dgm:t>
    </dgm:pt>
    <dgm:pt modelId="{A5CE3A62-7C92-4DCE-800F-474DA55B37FA}" type="parTrans" cxnId="{8B2AA1AF-2402-4439-ABBB-45CD459AE006}">
      <dgm:prSet/>
      <dgm:spPr/>
      <dgm:t>
        <a:bodyPr/>
        <a:lstStyle/>
        <a:p>
          <a:endParaRPr lang="en-US"/>
        </a:p>
      </dgm:t>
    </dgm:pt>
    <dgm:pt modelId="{0CF8DA01-EBD6-464E-9396-F71EF4B29B11}" type="sibTrans" cxnId="{8B2AA1AF-2402-4439-ABBB-45CD459AE006}">
      <dgm:prSet/>
      <dgm:spPr/>
      <dgm:t>
        <a:bodyPr/>
        <a:lstStyle/>
        <a:p>
          <a:endParaRPr lang="en-US"/>
        </a:p>
      </dgm:t>
    </dgm:pt>
    <dgm:pt modelId="{BFA86E8B-5E07-4161-A086-E997694D0A71}">
      <dgm:prSet phldrT="[Text]"/>
      <dgm:spPr/>
      <dgm:t>
        <a:bodyPr/>
        <a:lstStyle/>
        <a:p>
          <a:r>
            <a:rPr lang="en-US" dirty="0" smtClean="0"/>
            <a:t>Un-Coolness</a:t>
          </a:r>
          <a:endParaRPr lang="en-US" dirty="0"/>
        </a:p>
      </dgm:t>
    </dgm:pt>
    <dgm:pt modelId="{5B5E90ED-C689-4080-83D1-C5EE00BD052A}" type="parTrans" cxnId="{1E0F4524-C8D0-4893-B914-F09A4C5CCCB6}">
      <dgm:prSet/>
      <dgm:spPr/>
      <dgm:t>
        <a:bodyPr/>
        <a:lstStyle/>
        <a:p>
          <a:endParaRPr lang="en-US"/>
        </a:p>
      </dgm:t>
    </dgm:pt>
    <dgm:pt modelId="{701FB9DE-7CA5-40A9-B38D-AC8A6C9E9B80}" type="sibTrans" cxnId="{1E0F4524-C8D0-4893-B914-F09A4C5CCCB6}">
      <dgm:prSet/>
      <dgm:spPr/>
      <dgm:t>
        <a:bodyPr/>
        <a:lstStyle/>
        <a:p>
          <a:endParaRPr lang="en-US"/>
        </a:p>
      </dgm:t>
    </dgm:pt>
    <dgm:pt modelId="{9019BA97-7E74-4986-9A3F-DBFFDED3E090}">
      <dgm:prSet phldrT="[Text]"/>
      <dgm:spPr/>
      <dgm:t>
        <a:bodyPr/>
        <a:lstStyle/>
        <a:p>
          <a:r>
            <a:rPr lang="en-US" dirty="0" smtClean="0"/>
            <a:t>1700s-Today</a:t>
          </a:r>
          <a:endParaRPr lang="en-US" dirty="0"/>
        </a:p>
      </dgm:t>
    </dgm:pt>
    <dgm:pt modelId="{0BB3BD51-E1CA-4E39-BFF9-AB7F222FF043}" type="parTrans" cxnId="{B9AE1004-D655-4C45-BBE6-1E8722E43E04}">
      <dgm:prSet/>
      <dgm:spPr/>
      <dgm:t>
        <a:bodyPr/>
        <a:lstStyle/>
        <a:p>
          <a:endParaRPr lang="en-US"/>
        </a:p>
      </dgm:t>
    </dgm:pt>
    <dgm:pt modelId="{8BF83347-8BC3-4633-955D-887ECD26DA05}" type="sibTrans" cxnId="{B9AE1004-D655-4C45-BBE6-1E8722E43E04}">
      <dgm:prSet/>
      <dgm:spPr/>
      <dgm:t>
        <a:bodyPr/>
        <a:lstStyle/>
        <a:p>
          <a:endParaRPr lang="en-US"/>
        </a:p>
      </dgm:t>
    </dgm:pt>
    <dgm:pt modelId="{67A2EE18-5161-4403-B114-797AB605A063}">
      <dgm:prSet phldrT="[Text]"/>
      <dgm:spPr/>
      <dgm:t>
        <a:bodyPr/>
        <a:lstStyle/>
        <a:p>
          <a:r>
            <a:rPr lang="en-US" dirty="0" smtClean="0"/>
            <a:t>1900s-Today</a:t>
          </a:r>
          <a:endParaRPr lang="en-US" dirty="0"/>
        </a:p>
      </dgm:t>
    </dgm:pt>
    <dgm:pt modelId="{8FD5E6CE-A892-40A2-8C4B-BF3FFA8E6B0C}" type="parTrans" cxnId="{6F27F745-BA58-4373-92B3-D18F4AD079A7}">
      <dgm:prSet/>
      <dgm:spPr/>
      <dgm:t>
        <a:bodyPr/>
        <a:lstStyle/>
        <a:p>
          <a:endParaRPr lang="en-US"/>
        </a:p>
      </dgm:t>
    </dgm:pt>
    <dgm:pt modelId="{ABC4E965-BF0A-4053-8728-FC6E40EEDF53}" type="sibTrans" cxnId="{6F27F745-BA58-4373-92B3-D18F4AD079A7}">
      <dgm:prSet/>
      <dgm:spPr/>
      <dgm:t>
        <a:bodyPr/>
        <a:lstStyle/>
        <a:p>
          <a:endParaRPr lang="en-US"/>
        </a:p>
      </dgm:t>
    </dgm:pt>
    <dgm:pt modelId="{0A2A165A-3A88-41E5-A3AE-B74FF49C2847}">
      <dgm:prSet phldrT="[Text]"/>
      <dgm:spPr/>
      <dgm:t>
        <a:bodyPr/>
        <a:lstStyle/>
        <a:p>
          <a:r>
            <a:rPr lang="en-US" dirty="0" smtClean="0"/>
            <a:t>Healthy</a:t>
          </a:r>
          <a:endParaRPr lang="en-US" dirty="0"/>
        </a:p>
      </dgm:t>
    </dgm:pt>
    <dgm:pt modelId="{F57432A4-2CAA-46B6-98DF-D5C770BC9708}" type="parTrans" cxnId="{7BEBE367-6AE0-4D66-98F6-364D4EC6C212}">
      <dgm:prSet/>
      <dgm:spPr/>
      <dgm:t>
        <a:bodyPr/>
        <a:lstStyle/>
        <a:p>
          <a:endParaRPr lang="en-US"/>
        </a:p>
      </dgm:t>
    </dgm:pt>
    <dgm:pt modelId="{F4502B78-3DE8-4A71-B7B7-0F21AA06F5D3}" type="sibTrans" cxnId="{7BEBE367-6AE0-4D66-98F6-364D4EC6C212}">
      <dgm:prSet/>
      <dgm:spPr/>
      <dgm:t>
        <a:bodyPr/>
        <a:lstStyle/>
        <a:p>
          <a:endParaRPr lang="en-US"/>
        </a:p>
      </dgm:t>
    </dgm:pt>
    <dgm:pt modelId="{B8B96273-2364-46A6-B5BA-E73641AAA472}">
      <dgm:prSet phldrT="[Text]"/>
      <dgm:spPr/>
      <dgm:t>
        <a:bodyPr/>
        <a:lstStyle/>
        <a:p>
          <a:r>
            <a:rPr lang="en-US" dirty="0" smtClean="0"/>
            <a:t>Cancerous</a:t>
          </a:r>
          <a:endParaRPr lang="en-US" dirty="0"/>
        </a:p>
      </dgm:t>
    </dgm:pt>
    <dgm:pt modelId="{4CA22B13-72DF-4624-98CF-6486A1972A32}" type="parTrans" cxnId="{FD074486-C6E6-4C12-A0C5-279153C5C515}">
      <dgm:prSet/>
      <dgm:spPr/>
      <dgm:t>
        <a:bodyPr/>
        <a:lstStyle/>
        <a:p>
          <a:endParaRPr lang="en-US"/>
        </a:p>
      </dgm:t>
    </dgm:pt>
    <dgm:pt modelId="{DF70145E-0E6F-480D-8150-EF81772527D4}" type="sibTrans" cxnId="{FD074486-C6E6-4C12-A0C5-279153C5C515}">
      <dgm:prSet/>
      <dgm:spPr/>
      <dgm:t>
        <a:bodyPr/>
        <a:lstStyle/>
        <a:p>
          <a:endParaRPr lang="en-US"/>
        </a:p>
      </dgm:t>
    </dgm:pt>
    <dgm:pt modelId="{27524D4C-83E2-419A-BE8D-3E130259E62F}">
      <dgm:prSet phldrT="[Text]"/>
      <dgm:spPr/>
      <dgm:t>
        <a:bodyPr/>
        <a:lstStyle/>
        <a:p>
          <a:r>
            <a:rPr lang="en-US" dirty="0" smtClean="0"/>
            <a:t>Head Trip</a:t>
          </a:r>
          <a:endParaRPr lang="en-US" dirty="0"/>
        </a:p>
      </dgm:t>
    </dgm:pt>
    <dgm:pt modelId="{898E60A1-EBA4-4D2C-A3AC-6E7D3A6D2C11}" type="parTrans" cxnId="{00CEA882-5A67-48E7-BCC6-81784C827FA7}">
      <dgm:prSet/>
      <dgm:spPr/>
      <dgm:t>
        <a:bodyPr/>
        <a:lstStyle/>
        <a:p>
          <a:endParaRPr lang="en-US"/>
        </a:p>
      </dgm:t>
    </dgm:pt>
    <dgm:pt modelId="{4F457926-12E0-493E-B4F7-6DFF84F22644}" type="sibTrans" cxnId="{00CEA882-5A67-48E7-BCC6-81784C827FA7}">
      <dgm:prSet/>
      <dgm:spPr/>
      <dgm:t>
        <a:bodyPr/>
        <a:lstStyle/>
        <a:p>
          <a:endParaRPr lang="en-US"/>
        </a:p>
      </dgm:t>
    </dgm:pt>
    <dgm:pt modelId="{26DFD7EA-2809-48F4-85D0-B4EF36F7A5E6}">
      <dgm:prSet phldrT="[Text]"/>
      <dgm:spPr/>
      <dgm:t>
        <a:bodyPr/>
        <a:lstStyle/>
        <a:p>
          <a:r>
            <a:rPr lang="en-US" dirty="0" smtClean="0"/>
            <a:t>Love-Confused</a:t>
          </a:r>
          <a:endParaRPr lang="en-US" dirty="0"/>
        </a:p>
      </dgm:t>
    </dgm:pt>
    <dgm:pt modelId="{F8097223-8FAD-4208-8A61-3574A36669DC}" type="parTrans" cxnId="{AF162C59-AAF4-4609-898B-AB5245585E58}">
      <dgm:prSet/>
      <dgm:spPr/>
      <dgm:t>
        <a:bodyPr/>
        <a:lstStyle/>
        <a:p>
          <a:endParaRPr lang="en-US"/>
        </a:p>
      </dgm:t>
    </dgm:pt>
    <dgm:pt modelId="{E59D0436-3784-464C-A666-F2EE6699BE22}" type="sibTrans" cxnId="{AF162C59-AAF4-4609-898B-AB5245585E58}">
      <dgm:prSet/>
      <dgm:spPr/>
      <dgm:t>
        <a:bodyPr/>
        <a:lstStyle/>
        <a:p>
          <a:endParaRPr lang="en-US"/>
        </a:p>
      </dgm:t>
    </dgm:pt>
    <dgm:pt modelId="{0851B78C-D9E6-4CDD-8607-5B28CF3C2A78}">
      <dgm:prSet phldrT="[Text]"/>
      <dgm:spPr/>
      <dgm:t>
        <a:bodyPr/>
        <a:lstStyle/>
        <a:p>
          <a:r>
            <a:rPr lang="en-US" dirty="0" smtClean="0"/>
            <a:t>Persecution</a:t>
          </a:r>
          <a:endParaRPr lang="en-US" dirty="0"/>
        </a:p>
      </dgm:t>
    </dgm:pt>
    <dgm:pt modelId="{2B4EEA7D-6A3E-4693-AE62-6913C1AFBA18}" type="parTrans" cxnId="{C170CBD4-F8E0-48E9-8B59-1D091F25EB93}">
      <dgm:prSet/>
      <dgm:spPr/>
      <dgm:t>
        <a:bodyPr/>
        <a:lstStyle/>
        <a:p>
          <a:endParaRPr lang="en-US"/>
        </a:p>
      </dgm:t>
    </dgm:pt>
    <dgm:pt modelId="{6D903AEE-EA4D-4DDB-98B2-0DBA21060D3A}" type="sibTrans" cxnId="{C170CBD4-F8E0-48E9-8B59-1D091F25EB93}">
      <dgm:prSet/>
      <dgm:spPr/>
      <dgm:t>
        <a:bodyPr/>
        <a:lstStyle/>
        <a:p>
          <a:endParaRPr lang="en-US"/>
        </a:p>
      </dgm:t>
    </dgm:pt>
    <dgm:pt modelId="{C3C1EDC3-8752-4650-88EB-0C7AA4331C79}">
      <dgm:prSet phldrT="[Text]"/>
      <dgm:spPr/>
      <dgm:t>
        <a:bodyPr/>
        <a:lstStyle/>
        <a:p>
          <a:r>
            <a:rPr lang="en-US" dirty="0" smtClean="0"/>
            <a:t>Power Trip</a:t>
          </a:r>
          <a:endParaRPr lang="en-US" dirty="0"/>
        </a:p>
      </dgm:t>
    </dgm:pt>
    <dgm:pt modelId="{85567A58-D57A-473F-A62B-DE133C6D69B5}" type="parTrans" cxnId="{F45F28F2-8F34-494B-8E8C-509C47945DB9}">
      <dgm:prSet/>
      <dgm:spPr/>
      <dgm:t>
        <a:bodyPr/>
        <a:lstStyle/>
        <a:p>
          <a:endParaRPr lang="en-US"/>
        </a:p>
      </dgm:t>
    </dgm:pt>
    <dgm:pt modelId="{E72CB033-2901-4F70-A4B0-9E96A4A4C927}" type="sibTrans" cxnId="{F45F28F2-8F34-494B-8E8C-509C47945DB9}">
      <dgm:prSet/>
      <dgm:spPr/>
      <dgm:t>
        <a:bodyPr/>
        <a:lstStyle/>
        <a:p>
          <a:endParaRPr lang="en-US"/>
        </a:p>
      </dgm:t>
    </dgm:pt>
    <dgm:pt modelId="{CC902B48-E0E5-4AC2-B9F0-B6C21F5CA7E3}" type="pres">
      <dgm:prSet presAssocID="{0339E92F-E4CC-4BD4-8613-8AB12FEDCC4E}" presName="Name0" presStyleCnt="0">
        <dgm:presLayoutVars>
          <dgm:dir/>
        </dgm:presLayoutVars>
      </dgm:prSet>
      <dgm:spPr/>
    </dgm:pt>
    <dgm:pt modelId="{0F19BCD8-5496-476D-930D-348311B2C08B}" type="pres">
      <dgm:prSet presAssocID="{8B5120C7-D05D-4BED-9942-0888BAB5B3FB}" presName="parComposite" presStyleCnt="0"/>
      <dgm:spPr/>
    </dgm:pt>
    <dgm:pt modelId="{871BEBF5-016F-49D7-A7E3-6A9B51237958}" type="pres">
      <dgm:prSet presAssocID="{8B5120C7-D05D-4BED-9942-0888BAB5B3FB}" presName="parBigCircle" presStyleLbl="node0" presStyleIdx="0" presStyleCnt="3"/>
      <dgm:spPr/>
    </dgm:pt>
    <dgm:pt modelId="{51228E3C-8475-44D8-93C8-22EBF00513A4}" type="pres">
      <dgm:prSet presAssocID="{8B5120C7-D05D-4BED-9942-0888BAB5B3FB}" presName="parTx" presStyleLbl="revTx" presStyleIdx="0" presStyleCnt="15"/>
      <dgm:spPr/>
      <dgm:t>
        <a:bodyPr/>
        <a:lstStyle/>
        <a:p>
          <a:endParaRPr lang="en-US"/>
        </a:p>
      </dgm:t>
    </dgm:pt>
    <dgm:pt modelId="{C8C7C244-9C51-4D99-8BF2-6349140C9D23}" type="pres">
      <dgm:prSet presAssocID="{8B5120C7-D05D-4BED-9942-0888BAB5B3FB}" presName="bSpace" presStyleCnt="0"/>
      <dgm:spPr/>
    </dgm:pt>
    <dgm:pt modelId="{E3808FE3-47AC-4934-A5D8-D5456B7B2C27}" type="pres">
      <dgm:prSet presAssocID="{8B5120C7-D05D-4BED-9942-0888BAB5B3FB}" presName="parBackupNorm" presStyleCnt="0"/>
      <dgm:spPr/>
    </dgm:pt>
    <dgm:pt modelId="{93017B66-7FFD-437D-9DA5-40F45269A453}" type="pres">
      <dgm:prSet presAssocID="{2E93BA0B-EE0E-4466-8232-66644FED3BC8}" presName="parSpace" presStyleCnt="0"/>
      <dgm:spPr/>
    </dgm:pt>
    <dgm:pt modelId="{2C22395E-F9EA-43C1-8318-A97E435099AB}" type="pres">
      <dgm:prSet presAssocID="{863BD3E0-0E34-4D71-8FCE-81211BF9E1D3}" presName="desBackupLeftNorm" presStyleCnt="0"/>
      <dgm:spPr/>
    </dgm:pt>
    <dgm:pt modelId="{69FF73D0-815B-441B-84F1-69FDB731727B}" type="pres">
      <dgm:prSet presAssocID="{863BD3E0-0E34-4D71-8FCE-81211BF9E1D3}" presName="desComposite" presStyleCnt="0"/>
      <dgm:spPr/>
    </dgm:pt>
    <dgm:pt modelId="{184C96B1-FA0C-42C4-9455-9A309C723D0D}" type="pres">
      <dgm:prSet presAssocID="{863BD3E0-0E34-4D71-8FCE-81211BF9E1D3}" presName="desCircle" presStyleLbl="node1" presStyleIdx="0" presStyleCnt="6"/>
      <dgm:spPr/>
    </dgm:pt>
    <dgm:pt modelId="{16843F5E-549D-4B09-977A-2560A2EDCB16}" type="pres">
      <dgm:prSet presAssocID="{863BD3E0-0E34-4D71-8FCE-81211BF9E1D3}" presName="chTx" presStyleLbl="revTx" presStyleIdx="1" presStyleCnt="15"/>
      <dgm:spPr/>
      <dgm:t>
        <a:bodyPr/>
        <a:lstStyle/>
        <a:p>
          <a:endParaRPr lang="en-US"/>
        </a:p>
      </dgm:t>
    </dgm:pt>
    <dgm:pt modelId="{520382D4-B1E9-48E0-829F-3D2F82FAC630}" type="pres">
      <dgm:prSet presAssocID="{863BD3E0-0E34-4D71-8FCE-81211BF9E1D3}" presName="desTx" presStyleLbl="revTx" presStyleIdx="2" presStyleCnt="15">
        <dgm:presLayoutVars>
          <dgm:bulletEnabled val="1"/>
        </dgm:presLayoutVars>
      </dgm:prSet>
      <dgm:spPr/>
      <dgm:t>
        <a:bodyPr/>
        <a:lstStyle/>
        <a:p>
          <a:endParaRPr lang="en-US"/>
        </a:p>
      </dgm:t>
    </dgm:pt>
    <dgm:pt modelId="{C351E9FF-0BFA-444B-BC51-36D33FBC73CF}" type="pres">
      <dgm:prSet presAssocID="{863BD3E0-0E34-4D71-8FCE-81211BF9E1D3}" presName="desBackupRightNorm" presStyleCnt="0"/>
      <dgm:spPr/>
    </dgm:pt>
    <dgm:pt modelId="{C18192F9-886A-43CD-9F54-DFC5733CBD8A}" type="pres">
      <dgm:prSet presAssocID="{0CF8DA01-EBD6-464E-9396-F71EF4B29B11}" presName="desSpace" presStyleCnt="0"/>
      <dgm:spPr/>
    </dgm:pt>
    <dgm:pt modelId="{B390D87B-8081-423A-84BC-916169C3564F}" type="pres">
      <dgm:prSet presAssocID="{272E013C-13CE-4AF4-A21D-B6DB6A12DF2A}" presName="desBackupLeftNorm" presStyleCnt="0"/>
      <dgm:spPr/>
    </dgm:pt>
    <dgm:pt modelId="{6EBBD8AE-AACD-43DC-B990-85AE765DE95D}" type="pres">
      <dgm:prSet presAssocID="{272E013C-13CE-4AF4-A21D-B6DB6A12DF2A}" presName="desComposite" presStyleCnt="0"/>
      <dgm:spPr/>
    </dgm:pt>
    <dgm:pt modelId="{C0F121CA-5F3C-450E-833B-0FABCD039342}" type="pres">
      <dgm:prSet presAssocID="{272E013C-13CE-4AF4-A21D-B6DB6A12DF2A}" presName="desCircle" presStyleLbl="node1" presStyleIdx="1" presStyleCnt="6"/>
      <dgm:spPr/>
    </dgm:pt>
    <dgm:pt modelId="{C2BA82B7-FBC1-4B01-AE69-7C522B72AF28}" type="pres">
      <dgm:prSet presAssocID="{272E013C-13CE-4AF4-A21D-B6DB6A12DF2A}" presName="chTx" presStyleLbl="revTx" presStyleIdx="3" presStyleCnt="15"/>
      <dgm:spPr/>
      <dgm:t>
        <a:bodyPr/>
        <a:lstStyle/>
        <a:p>
          <a:endParaRPr lang="en-US"/>
        </a:p>
      </dgm:t>
    </dgm:pt>
    <dgm:pt modelId="{BF864125-42E2-44CA-8EC7-960528F148FD}" type="pres">
      <dgm:prSet presAssocID="{272E013C-13CE-4AF4-A21D-B6DB6A12DF2A}" presName="desTx" presStyleLbl="revTx" presStyleIdx="4" presStyleCnt="15">
        <dgm:presLayoutVars>
          <dgm:bulletEnabled val="1"/>
        </dgm:presLayoutVars>
      </dgm:prSet>
      <dgm:spPr/>
      <dgm:t>
        <a:bodyPr/>
        <a:lstStyle/>
        <a:p>
          <a:endParaRPr lang="en-US"/>
        </a:p>
      </dgm:t>
    </dgm:pt>
    <dgm:pt modelId="{6BF7AC0C-3501-442B-83BA-622DB30D4E95}" type="pres">
      <dgm:prSet presAssocID="{272E013C-13CE-4AF4-A21D-B6DB6A12DF2A}" presName="desBackupRightNorm" presStyleCnt="0"/>
      <dgm:spPr/>
    </dgm:pt>
    <dgm:pt modelId="{7977F172-9B74-47DB-843F-3B8E69C6945F}" type="pres">
      <dgm:prSet presAssocID="{FE140EAC-AF31-4172-A924-4451DF1F68FD}" presName="desSpace" presStyleCnt="0"/>
      <dgm:spPr/>
    </dgm:pt>
    <dgm:pt modelId="{6CB5D355-3D12-4E81-850F-10CA3576A987}" type="pres">
      <dgm:prSet presAssocID="{BFA86E8B-5E07-4161-A086-E997694D0A71}" presName="parComposite" presStyleCnt="0"/>
      <dgm:spPr/>
    </dgm:pt>
    <dgm:pt modelId="{431EC132-854C-459A-8DDB-2DCEE5AD6A4F}" type="pres">
      <dgm:prSet presAssocID="{BFA86E8B-5E07-4161-A086-E997694D0A71}" presName="parBigCircle" presStyleLbl="node0" presStyleIdx="1" presStyleCnt="3"/>
      <dgm:spPr/>
    </dgm:pt>
    <dgm:pt modelId="{4FB8C8BF-0ABD-4ADA-9F50-99A8FAA1EB54}" type="pres">
      <dgm:prSet presAssocID="{BFA86E8B-5E07-4161-A086-E997694D0A71}" presName="parTx" presStyleLbl="revTx" presStyleIdx="5" presStyleCnt="15"/>
      <dgm:spPr/>
      <dgm:t>
        <a:bodyPr/>
        <a:lstStyle/>
        <a:p>
          <a:endParaRPr lang="en-US"/>
        </a:p>
      </dgm:t>
    </dgm:pt>
    <dgm:pt modelId="{0002420D-4DFE-46A1-92ED-CBE48A88192B}" type="pres">
      <dgm:prSet presAssocID="{BFA86E8B-5E07-4161-A086-E997694D0A71}" presName="bSpace" presStyleCnt="0"/>
      <dgm:spPr/>
    </dgm:pt>
    <dgm:pt modelId="{6B3A721D-E2BD-40C1-A295-B9700A690828}" type="pres">
      <dgm:prSet presAssocID="{BFA86E8B-5E07-4161-A086-E997694D0A71}" presName="parBackupNorm" presStyleCnt="0"/>
      <dgm:spPr/>
    </dgm:pt>
    <dgm:pt modelId="{786E3548-A499-434F-BFA9-2E106BE38A2B}" type="pres">
      <dgm:prSet presAssocID="{701FB9DE-7CA5-40A9-B38D-AC8A6C9E9B80}" presName="parSpace" presStyleCnt="0"/>
      <dgm:spPr/>
    </dgm:pt>
    <dgm:pt modelId="{33D82F08-E4E2-4BC8-9893-DBAEBCED2F43}" type="pres">
      <dgm:prSet presAssocID="{6F9A50ED-4C4C-4FF7-A349-CFD739C8B6C6}" presName="desBackupLeftNorm" presStyleCnt="0"/>
      <dgm:spPr/>
    </dgm:pt>
    <dgm:pt modelId="{3E65A2C5-EB81-41FC-881C-5D6E79650631}" type="pres">
      <dgm:prSet presAssocID="{6F9A50ED-4C4C-4FF7-A349-CFD739C8B6C6}" presName="desComposite" presStyleCnt="0"/>
      <dgm:spPr/>
    </dgm:pt>
    <dgm:pt modelId="{19B6C81A-0EDF-4ED7-AB4A-B0F3F3AE1B23}" type="pres">
      <dgm:prSet presAssocID="{6F9A50ED-4C4C-4FF7-A349-CFD739C8B6C6}" presName="desCircle" presStyleLbl="node1" presStyleIdx="2" presStyleCnt="6"/>
      <dgm:spPr/>
    </dgm:pt>
    <dgm:pt modelId="{8D658BC5-EC98-4230-9A08-C95D8141B7F3}" type="pres">
      <dgm:prSet presAssocID="{6F9A50ED-4C4C-4FF7-A349-CFD739C8B6C6}" presName="chTx" presStyleLbl="revTx" presStyleIdx="6" presStyleCnt="15"/>
      <dgm:spPr/>
      <dgm:t>
        <a:bodyPr/>
        <a:lstStyle/>
        <a:p>
          <a:endParaRPr lang="en-US"/>
        </a:p>
      </dgm:t>
    </dgm:pt>
    <dgm:pt modelId="{FB72FADE-16AF-4281-8C85-ECE7EAF4FC36}" type="pres">
      <dgm:prSet presAssocID="{6F9A50ED-4C4C-4FF7-A349-CFD739C8B6C6}" presName="desTx" presStyleLbl="revTx" presStyleIdx="7" presStyleCnt="15">
        <dgm:presLayoutVars>
          <dgm:bulletEnabled val="1"/>
        </dgm:presLayoutVars>
      </dgm:prSet>
      <dgm:spPr/>
      <dgm:t>
        <a:bodyPr/>
        <a:lstStyle/>
        <a:p>
          <a:endParaRPr lang="en-US"/>
        </a:p>
      </dgm:t>
    </dgm:pt>
    <dgm:pt modelId="{36DAD0AE-B763-4EC0-AE83-2FEF17E342FF}" type="pres">
      <dgm:prSet presAssocID="{6F9A50ED-4C4C-4FF7-A349-CFD739C8B6C6}" presName="desBackupRightNorm" presStyleCnt="0"/>
      <dgm:spPr/>
    </dgm:pt>
    <dgm:pt modelId="{C12C782C-5324-4917-AADD-E2EFF51617C3}" type="pres">
      <dgm:prSet presAssocID="{5369C3A9-1C0E-459A-AD28-3D65609EB0B5}" presName="desSpace" presStyleCnt="0"/>
      <dgm:spPr/>
    </dgm:pt>
    <dgm:pt modelId="{3CEF149C-0CC3-4FC9-9507-5F813FE08145}" type="pres">
      <dgm:prSet presAssocID="{4B2E3ED9-D4BE-4315-AB01-5E3FA0DB811F}" presName="desBackupLeftNorm" presStyleCnt="0"/>
      <dgm:spPr/>
    </dgm:pt>
    <dgm:pt modelId="{88E7F1DF-DB66-4FF1-AAB7-8FEFE27CCCAA}" type="pres">
      <dgm:prSet presAssocID="{4B2E3ED9-D4BE-4315-AB01-5E3FA0DB811F}" presName="desComposite" presStyleCnt="0"/>
      <dgm:spPr/>
    </dgm:pt>
    <dgm:pt modelId="{2A66FCA7-53A6-48F2-8DB8-732AD5F15F7A}" type="pres">
      <dgm:prSet presAssocID="{4B2E3ED9-D4BE-4315-AB01-5E3FA0DB811F}" presName="desCircle" presStyleLbl="node1" presStyleIdx="3" presStyleCnt="6"/>
      <dgm:spPr/>
    </dgm:pt>
    <dgm:pt modelId="{AD4ECBDD-3FDC-445A-9FF8-6F2E063E5B8D}" type="pres">
      <dgm:prSet presAssocID="{4B2E3ED9-D4BE-4315-AB01-5E3FA0DB811F}" presName="chTx" presStyleLbl="revTx" presStyleIdx="8" presStyleCnt="15"/>
      <dgm:spPr/>
      <dgm:t>
        <a:bodyPr/>
        <a:lstStyle/>
        <a:p>
          <a:endParaRPr lang="en-US"/>
        </a:p>
      </dgm:t>
    </dgm:pt>
    <dgm:pt modelId="{599D7E6C-13BE-4C5D-9F91-AA19A3FAEC61}" type="pres">
      <dgm:prSet presAssocID="{4B2E3ED9-D4BE-4315-AB01-5E3FA0DB811F}" presName="desTx" presStyleLbl="revTx" presStyleIdx="9" presStyleCnt="15">
        <dgm:presLayoutVars>
          <dgm:bulletEnabled val="1"/>
        </dgm:presLayoutVars>
      </dgm:prSet>
      <dgm:spPr/>
      <dgm:t>
        <a:bodyPr/>
        <a:lstStyle/>
        <a:p>
          <a:endParaRPr lang="en-US"/>
        </a:p>
      </dgm:t>
    </dgm:pt>
    <dgm:pt modelId="{4A07878C-0645-4FCD-B80D-14EA5C5BE909}" type="pres">
      <dgm:prSet presAssocID="{4B2E3ED9-D4BE-4315-AB01-5E3FA0DB811F}" presName="desBackupRightNorm" presStyleCnt="0"/>
      <dgm:spPr/>
    </dgm:pt>
    <dgm:pt modelId="{48416AD4-6349-4C56-9C1E-FCADC2924217}" type="pres">
      <dgm:prSet presAssocID="{973536F6-F2B9-480E-A985-D21A05DC8610}" presName="desSpace" presStyleCnt="0"/>
      <dgm:spPr/>
    </dgm:pt>
    <dgm:pt modelId="{65C5014A-AF04-4F9F-8533-F1E74A7F97D4}" type="pres">
      <dgm:prSet presAssocID="{D40F7A71-FC2C-4DA0-A225-2935EBCAB025}" presName="parComposite" presStyleCnt="0"/>
      <dgm:spPr/>
    </dgm:pt>
    <dgm:pt modelId="{CF997A74-0A45-497F-8E33-89197501617C}" type="pres">
      <dgm:prSet presAssocID="{D40F7A71-FC2C-4DA0-A225-2935EBCAB025}" presName="parBigCircle" presStyleLbl="node0" presStyleIdx="2" presStyleCnt="3"/>
      <dgm:spPr/>
    </dgm:pt>
    <dgm:pt modelId="{EC37252B-C952-4B28-92A3-8393D086B229}" type="pres">
      <dgm:prSet presAssocID="{D40F7A71-FC2C-4DA0-A225-2935EBCAB025}" presName="parTx" presStyleLbl="revTx" presStyleIdx="10" presStyleCnt="15"/>
      <dgm:spPr/>
      <dgm:t>
        <a:bodyPr/>
        <a:lstStyle/>
        <a:p>
          <a:endParaRPr lang="en-US"/>
        </a:p>
      </dgm:t>
    </dgm:pt>
    <dgm:pt modelId="{5D2EFF90-AA97-449D-B152-35F3CE43A732}" type="pres">
      <dgm:prSet presAssocID="{D40F7A71-FC2C-4DA0-A225-2935EBCAB025}" presName="bSpace" presStyleCnt="0"/>
      <dgm:spPr/>
    </dgm:pt>
    <dgm:pt modelId="{A0D67B29-3B24-4CEC-B45A-918B0540A2A0}" type="pres">
      <dgm:prSet presAssocID="{D40F7A71-FC2C-4DA0-A225-2935EBCAB025}" presName="parBackupNorm" presStyleCnt="0"/>
      <dgm:spPr/>
    </dgm:pt>
    <dgm:pt modelId="{D7E6C598-E02F-4C1E-A759-E8DA145D78CC}" type="pres">
      <dgm:prSet presAssocID="{00E8682F-1590-439A-8B65-BD12C9E44DAB}" presName="parSpace" presStyleCnt="0"/>
      <dgm:spPr/>
    </dgm:pt>
    <dgm:pt modelId="{8CE7248F-CD67-4734-86B1-14B597E6E9BA}" type="pres">
      <dgm:prSet presAssocID="{9019BA97-7E74-4986-9A3F-DBFFDED3E090}" presName="desBackupLeftNorm" presStyleCnt="0"/>
      <dgm:spPr/>
    </dgm:pt>
    <dgm:pt modelId="{77B8138E-335C-484B-94A7-AA58779136A8}" type="pres">
      <dgm:prSet presAssocID="{9019BA97-7E74-4986-9A3F-DBFFDED3E090}" presName="desComposite" presStyleCnt="0"/>
      <dgm:spPr/>
    </dgm:pt>
    <dgm:pt modelId="{DEE1D300-5CE0-4D5C-863E-DCF96097760E}" type="pres">
      <dgm:prSet presAssocID="{9019BA97-7E74-4986-9A3F-DBFFDED3E090}" presName="desCircle" presStyleLbl="node1" presStyleIdx="4" presStyleCnt="6"/>
      <dgm:spPr/>
    </dgm:pt>
    <dgm:pt modelId="{CD041AB1-55B9-46D4-A1BD-FCEE3AD6170E}" type="pres">
      <dgm:prSet presAssocID="{9019BA97-7E74-4986-9A3F-DBFFDED3E090}" presName="chTx" presStyleLbl="revTx" presStyleIdx="11" presStyleCnt="15"/>
      <dgm:spPr/>
      <dgm:t>
        <a:bodyPr/>
        <a:lstStyle/>
        <a:p>
          <a:endParaRPr lang="en-US"/>
        </a:p>
      </dgm:t>
    </dgm:pt>
    <dgm:pt modelId="{CFA40758-0F5D-49DB-B90F-FE1918CDD5CA}" type="pres">
      <dgm:prSet presAssocID="{9019BA97-7E74-4986-9A3F-DBFFDED3E090}" presName="desTx" presStyleLbl="revTx" presStyleIdx="12" presStyleCnt="15">
        <dgm:presLayoutVars>
          <dgm:bulletEnabled val="1"/>
        </dgm:presLayoutVars>
      </dgm:prSet>
      <dgm:spPr/>
      <dgm:t>
        <a:bodyPr/>
        <a:lstStyle/>
        <a:p>
          <a:endParaRPr lang="en-US"/>
        </a:p>
      </dgm:t>
    </dgm:pt>
    <dgm:pt modelId="{50A2C76A-0A7D-4B19-93C0-5632BC83A1C2}" type="pres">
      <dgm:prSet presAssocID="{9019BA97-7E74-4986-9A3F-DBFFDED3E090}" presName="desBackupRightNorm" presStyleCnt="0"/>
      <dgm:spPr/>
    </dgm:pt>
    <dgm:pt modelId="{22397970-4B37-4E66-B19B-AFA7FB9A41D9}" type="pres">
      <dgm:prSet presAssocID="{8BF83347-8BC3-4633-955D-887ECD26DA05}" presName="desSpace" presStyleCnt="0"/>
      <dgm:spPr/>
    </dgm:pt>
    <dgm:pt modelId="{D56EAC73-04BC-4F39-8D18-4C68CAB348B0}" type="pres">
      <dgm:prSet presAssocID="{67A2EE18-5161-4403-B114-797AB605A063}" presName="desBackupLeftNorm" presStyleCnt="0"/>
      <dgm:spPr/>
    </dgm:pt>
    <dgm:pt modelId="{39C6F7EE-E146-49FA-BDB3-E220ADF8BDA0}" type="pres">
      <dgm:prSet presAssocID="{67A2EE18-5161-4403-B114-797AB605A063}" presName="desComposite" presStyleCnt="0"/>
      <dgm:spPr/>
    </dgm:pt>
    <dgm:pt modelId="{80F58F32-027D-428B-A8AC-E304C39DF905}" type="pres">
      <dgm:prSet presAssocID="{67A2EE18-5161-4403-B114-797AB605A063}" presName="desCircle" presStyleLbl="node1" presStyleIdx="5" presStyleCnt="6"/>
      <dgm:spPr/>
    </dgm:pt>
    <dgm:pt modelId="{E75C4DB9-7877-476C-A339-D7B7CBBECE26}" type="pres">
      <dgm:prSet presAssocID="{67A2EE18-5161-4403-B114-797AB605A063}" presName="chTx" presStyleLbl="revTx" presStyleIdx="13" presStyleCnt="15"/>
      <dgm:spPr/>
      <dgm:t>
        <a:bodyPr/>
        <a:lstStyle/>
        <a:p>
          <a:endParaRPr lang="en-US"/>
        </a:p>
      </dgm:t>
    </dgm:pt>
    <dgm:pt modelId="{EAD54E63-97AE-4AA1-905C-CF752AD7EE7C}" type="pres">
      <dgm:prSet presAssocID="{67A2EE18-5161-4403-B114-797AB605A063}" presName="desTx" presStyleLbl="revTx" presStyleIdx="14" presStyleCnt="15">
        <dgm:presLayoutVars>
          <dgm:bulletEnabled val="1"/>
        </dgm:presLayoutVars>
      </dgm:prSet>
      <dgm:spPr/>
      <dgm:t>
        <a:bodyPr/>
        <a:lstStyle/>
        <a:p>
          <a:endParaRPr lang="en-US"/>
        </a:p>
      </dgm:t>
    </dgm:pt>
    <dgm:pt modelId="{5ED5D818-E57A-4118-99F7-58E6F2B4E829}" type="pres">
      <dgm:prSet presAssocID="{67A2EE18-5161-4403-B114-797AB605A063}" presName="desBackupRightNorm" presStyleCnt="0"/>
      <dgm:spPr/>
    </dgm:pt>
    <dgm:pt modelId="{BE608CEB-4423-408F-A5B9-2797B52980A1}" type="pres">
      <dgm:prSet presAssocID="{ABC4E965-BF0A-4053-8728-FC6E40EEDF53}" presName="desSpace" presStyleCnt="0"/>
      <dgm:spPr/>
    </dgm:pt>
  </dgm:ptLst>
  <dgm:cxnLst>
    <dgm:cxn modelId="{1E0F4524-C8D0-4893-B914-F09A4C5CCCB6}" srcId="{0339E92F-E4CC-4BD4-8613-8AB12FEDCC4E}" destId="{BFA86E8B-5E07-4161-A086-E997694D0A71}" srcOrd="1" destOrd="0" parTransId="{5B5E90ED-C689-4080-83D1-C5EE00BD052A}" sibTransId="{701FB9DE-7CA5-40A9-B38D-AC8A6C9E9B80}"/>
    <dgm:cxn modelId="{98A02B6E-4EA9-4752-BCF1-142F87458324}" type="presOf" srcId="{27524D4C-83E2-419A-BE8D-3E130259E62F}" destId="{599D7E6C-13BE-4C5D-9F91-AA19A3FAEC61}" srcOrd="0" destOrd="0" presId="urn:microsoft.com/office/officeart/2008/layout/CircleAccentTimeline"/>
    <dgm:cxn modelId="{6F27F745-BA58-4373-92B3-D18F4AD079A7}" srcId="{D40F7A71-FC2C-4DA0-A225-2935EBCAB025}" destId="{67A2EE18-5161-4403-B114-797AB605A063}" srcOrd="1" destOrd="0" parTransId="{8FD5E6CE-A892-40A2-8C4B-BF3FFA8E6B0C}" sibTransId="{ABC4E965-BF0A-4053-8728-FC6E40EEDF53}"/>
    <dgm:cxn modelId="{18DBC329-31E7-4BAD-8327-E1207C92EA56}" type="presOf" srcId="{0339E92F-E4CC-4BD4-8613-8AB12FEDCC4E}" destId="{CC902B48-E0E5-4AC2-B9F0-B6C21F5CA7E3}" srcOrd="0" destOrd="0" presId="urn:microsoft.com/office/officeart/2008/layout/CircleAccentTimeline"/>
    <dgm:cxn modelId="{D99ABA7B-09AF-400E-AECA-B357EF98BB40}" type="presOf" srcId="{6F9A50ED-4C4C-4FF7-A349-CFD739C8B6C6}" destId="{8D658BC5-EC98-4230-9A08-C95D8141B7F3}" srcOrd="0" destOrd="0" presId="urn:microsoft.com/office/officeart/2008/layout/CircleAccentTimeline"/>
    <dgm:cxn modelId="{00CEA882-5A67-48E7-BCC6-81784C827FA7}" srcId="{4B2E3ED9-D4BE-4315-AB01-5E3FA0DB811F}" destId="{27524D4C-83E2-419A-BE8D-3E130259E62F}" srcOrd="0" destOrd="0" parTransId="{898E60A1-EBA4-4D2C-A3AC-6E7D3A6D2C11}" sibTransId="{4F457926-12E0-493E-B4F7-6DFF84F22644}"/>
    <dgm:cxn modelId="{6CD2FA4A-0748-4E21-AC82-0680CC2699AE}" srcId="{0339E92F-E4CC-4BD4-8613-8AB12FEDCC4E}" destId="{8B5120C7-D05D-4BED-9942-0888BAB5B3FB}" srcOrd="0" destOrd="0" parTransId="{5643AD9E-BCA5-4144-A482-0615088A9851}" sibTransId="{2E93BA0B-EE0E-4466-8232-66644FED3BC8}"/>
    <dgm:cxn modelId="{CB6F9385-C2B9-4D60-B8A6-22E0B532ACD5}" type="presOf" srcId="{BFA86E8B-5E07-4161-A086-E997694D0A71}" destId="{4FB8C8BF-0ABD-4ADA-9F50-99A8FAA1EB54}" srcOrd="0" destOrd="0" presId="urn:microsoft.com/office/officeart/2008/layout/CircleAccentTimeline"/>
    <dgm:cxn modelId="{04084DAD-E3E6-4AF6-B05F-5B58C7DDA84B}" type="presOf" srcId="{0851B78C-D9E6-4CDD-8607-5B28CF3C2A78}" destId="{BF864125-42E2-44CA-8EC7-960528F148FD}" srcOrd="0" destOrd="0" presId="urn:microsoft.com/office/officeart/2008/layout/CircleAccentTimeline"/>
    <dgm:cxn modelId="{FD074486-C6E6-4C12-A0C5-279153C5C515}" srcId="{67A2EE18-5161-4403-B114-797AB605A063}" destId="{B8B96273-2364-46A6-B5BA-E73641AAA472}" srcOrd="0" destOrd="0" parTransId="{4CA22B13-72DF-4624-98CF-6486A1972A32}" sibTransId="{DF70145E-0E6F-480D-8150-EF81772527D4}"/>
    <dgm:cxn modelId="{8B2AA1AF-2402-4439-ABBB-45CD459AE006}" srcId="{8B5120C7-D05D-4BED-9942-0888BAB5B3FB}" destId="{863BD3E0-0E34-4D71-8FCE-81211BF9E1D3}" srcOrd="0" destOrd="0" parTransId="{A5CE3A62-7C92-4DCE-800F-474DA55B37FA}" sibTransId="{0CF8DA01-EBD6-464E-9396-F71EF4B29B11}"/>
    <dgm:cxn modelId="{4AD7A7D3-4E63-424D-A650-1729CE6F244D}" srcId="{0339E92F-E4CC-4BD4-8613-8AB12FEDCC4E}" destId="{D40F7A71-FC2C-4DA0-A225-2935EBCAB025}" srcOrd="2" destOrd="0" parTransId="{E1B1347F-0101-4A4F-9A96-EB3ED2E21ABC}" sibTransId="{00E8682F-1590-439A-8B65-BD12C9E44DAB}"/>
    <dgm:cxn modelId="{C170CBD4-F8E0-48E9-8B59-1D091F25EB93}" srcId="{272E013C-13CE-4AF4-A21D-B6DB6A12DF2A}" destId="{0851B78C-D9E6-4CDD-8607-5B28CF3C2A78}" srcOrd="0" destOrd="0" parTransId="{2B4EEA7D-6A3E-4693-AE62-6913C1AFBA18}" sibTransId="{6D903AEE-EA4D-4DDB-98B2-0DBA21060D3A}"/>
    <dgm:cxn modelId="{F45F28F2-8F34-494B-8E8C-509C47945DB9}" srcId="{6F9A50ED-4C4C-4FF7-A349-CFD739C8B6C6}" destId="{C3C1EDC3-8752-4650-88EB-0C7AA4331C79}" srcOrd="0" destOrd="0" parTransId="{85567A58-D57A-473F-A62B-DE133C6D69B5}" sibTransId="{E72CB033-2901-4F70-A4B0-9E96A4A4C927}"/>
    <dgm:cxn modelId="{F07AA3A4-E439-4AD6-BB56-68370F895B48}" type="presOf" srcId="{9019BA97-7E74-4986-9A3F-DBFFDED3E090}" destId="{CD041AB1-55B9-46D4-A1BD-FCEE3AD6170E}" srcOrd="0" destOrd="0" presId="urn:microsoft.com/office/officeart/2008/layout/CircleAccentTimeline"/>
    <dgm:cxn modelId="{06AB07E9-7B93-4198-AABA-B9D28DF659DB}" srcId="{BFA86E8B-5E07-4161-A086-E997694D0A71}" destId="{6F9A50ED-4C4C-4FF7-A349-CFD739C8B6C6}" srcOrd="0" destOrd="0" parTransId="{1EDE02EB-17F7-48AF-A003-461F8DB38C3C}" sibTransId="{5369C3A9-1C0E-459A-AD28-3D65609EB0B5}"/>
    <dgm:cxn modelId="{A28B3ED7-2E04-4867-9442-06258BC88DA1}" type="presOf" srcId="{8B5120C7-D05D-4BED-9942-0888BAB5B3FB}" destId="{51228E3C-8475-44D8-93C8-22EBF00513A4}" srcOrd="0" destOrd="0" presId="urn:microsoft.com/office/officeart/2008/layout/CircleAccentTimeline"/>
    <dgm:cxn modelId="{FEBDC209-B341-4C67-A324-57CB20D259DF}" srcId="{BFA86E8B-5E07-4161-A086-E997694D0A71}" destId="{4B2E3ED9-D4BE-4315-AB01-5E3FA0DB811F}" srcOrd="1" destOrd="0" parTransId="{4788ED42-2751-42EE-BC65-E7BDF0B51432}" sibTransId="{973536F6-F2B9-480E-A985-D21A05DC8610}"/>
    <dgm:cxn modelId="{D01A63A1-15E5-4836-A910-74E04B7B4856}" type="presOf" srcId="{B8B96273-2364-46A6-B5BA-E73641AAA472}" destId="{EAD54E63-97AE-4AA1-905C-CF752AD7EE7C}" srcOrd="0" destOrd="0" presId="urn:microsoft.com/office/officeart/2008/layout/CircleAccentTimeline"/>
    <dgm:cxn modelId="{25C09A3E-3338-4D47-AD47-962C889BCD46}" type="presOf" srcId="{67A2EE18-5161-4403-B114-797AB605A063}" destId="{E75C4DB9-7877-476C-A339-D7B7CBBECE26}" srcOrd="0" destOrd="0" presId="urn:microsoft.com/office/officeart/2008/layout/CircleAccentTimeline"/>
    <dgm:cxn modelId="{1DDEE139-4C9F-4EF6-B52D-B32819AA59B7}" type="presOf" srcId="{D40F7A71-FC2C-4DA0-A225-2935EBCAB025}" destId="{EC37252B-C952-4B28-92A3-8393D086B229}" srcOrd="0" destOrd="0" presId="urn:microsoft.com/office/officeart/2008/layout/CircleAccentTimeline"/>
    <dgm:cxn modelId="{1CF4333D-2702-4D1A-9756-4954FB7CC4F7}" type="presOf" srcId="{0A2A165A-3A88-41E5-A3AE-B74FF49C2847}" destId="{CFA40758-0F5D-49DB-B90F-FE1918CDD5CA}" srcOrd="0" destOrd="0" presId="urn:microsoft.com/office/officeart/2008/layout/CircleAccentTimeline"/>
    <dgm:cxn modelId="{643CF51D-FE05-428D-A703-5171029A04EA}" type="presOf" srcId="{863BD3E0-0E34-4D71-8FCE-81211BF9E1D3}" destId="{16843F5E-549D-4B09-977A-2560A2EDCB16}" srcOrd="0" destOrd="0" presId="urn:microsoft.com/office/officeart/2008/layout/CircleAccentTimeline"/>
    <dgm:cxn modelId="{F17AC213-A371-48F0-852A-3F22E63EDC19}" type="presOf" srcId="{26DFD7EA-2809-48F4-85D0-B4EF36F7A5E6}" destId="{520382D4-B1E9-48E0-829F-3D2F82FAC630}" srcOrd="0" destOrd="0" presId="urn:microsoft.com/office/officeart/2008/layout/CircleAccentTimeline"/>
    <dgm:cxn modelId="{AF162C59-AAF4-4609-898B-AB5245585E58}" srcId="{863BD3E0-0E34-4D71-8FCE-81211BF9E1D3}" destId="{26DFD7EA-2809-48F4-85D0-B4EF36F7A5E6}" srcOrd="0" destOrd="0" parTransId="{F8097223-8FAD-4208-8A61-3574A36669DC}" sibTransId="{E59D0436-3784-464C-A666-F2EE6699BE22}"/>
    <dgm:cxn modelId="{87E6626C-8464-4122-B619-562C3D0C5135}" type="presOf" srcId="{C3C1EDC3-8752-4650-88EB-0C7AA4331C79}" destId="{FB72FADE-16AF-4281-8C85-ECE7EAF4FC36}" srcOrd="0" destOrd="0" presId="urn:microsoft.com/office/officeart/2008/layout/CircleAccentTimeline"/>
    <dgm:cxn modelId="{B99A8760-C364-48B5-BC4E-D4EC7C5282C8}" type="presOf" srcId="{272E013C-13CE-4AF4-A21D-B6DB6A12DF2A}" destId="{C2BA82B7-FBC1-4B01-AE69-7C522B72AF28}" srcOrd="0" destOrd="0" presId="urn:microsoft.com/office/officeart/2008/layout/CircleAccentTimeline"/>
    <dgm:cxn modelId="{5C0E6890-A71C-4C40-B586-17220E0788E4}" type="presOf" srcId="{4B2E3ED9-D4BE-4315-AB01-5E3FA0DB811F}" destId="{AD4ECBDD-3FDC-445A-9FF8-6F2E063E5B8D}" srcOrd="0" destOrd="0" presId="urn:microsoft.com/office/officeart/2008/layout/CircleAccentTimeline"/>
    <dgm:cxn modelId="{7BEBE367-6AE0-4D66-98F6-364D4EC6C212}" srcId="{9019BA97-7E74-4986-9A3F-DBFFDED3E090}" destId="{0A2A165A-3A88-41E5-A3AE-B74FF49C2847}" srcOrd="0" destOrd="0" parTransId="{F57432A4-2CAA-46B6-98DF-D5C770BC9708}" sibTransId="{F4502B78-3DE8-4A71-B7B7-0F21AA06F5D3}"/>
    <dgm:cxn modelId="{528A4786-918B-4C33-9994-AA8F9F72E2BD}" srcId="{8B5120C7-D05D-4BED-9942-0888BAB5B3FB}" destId="{272E013C-13CE-4AF4-A21D-B6DB6A12DF2A}" srcOrd="1" destOrd="0" parTransId="{091D436F-9098-418C-96B7-738B103C803F}" sibTransId="{FE140EAC-AF31-4172-A924-4451DF1F68FD}"/>
    <dgm:cxn modelId="{B9AE1004-D655-4C45-BBE6-1E8722E43E04}" srcId="{D40F7A71-FC2C-4DA0-A225-2935EBCAB025}" destId="{9019BA97-7E74-4986-9A3F-DBFFDED3E090}" srcOrd="0" destOrd="0" parTransId="{0BB3BD51-E1CA-4E39-BFF9-AB7F222FF043}" sibTransId="{8BF83347-8BC3-4633-955D-887ECD26DA05}"/>
    <dgm:cxn modelId="{00C35767-9442-44FE-A630-7BD5F9010B6E}" type="presParOf" srcId="{CC902B48-E0E5-4AC2-B9F0-B6C21F5CA7E3}" destId="{0F19BCD8-5496-476D-930D-348311B2C08B}" srcOrd="0" destOrd="0" presId="urn:microsoft.com/office/officeart/2008/layout/CircleAccentTimeline"/>
    <dgm:cxn modelId="{A4B56972-7B1D-4FFC-84D5-520C694C4CB3}" type="presParOf" srcId="{0F19BCD8-5496-476D-930D-348311B2C08B}" destId="{871BEBF5-016F-49D7-A7E3-6A9B51237958}" srcOrd="0" destOrd="0" presId="urn:microsoft.com/office/officeart/2008/layout/CircleAccentTimeline"/>
    <dgm:cxn modelId="{73813618-E8C0-499F-A9C5-B13F5DA8D351}" type="presParOf" srcId="{0F19BCD8-5496-476D-930D-348311B2C08B}" destId="{51228E3C-8475-44D8-93C8-22EBF00513A4}" srcOrd="1" destOrd="0" presId="urn:microsoft.com/office/officeart/2008/layout/CircleAccentTimeline"/>
    <dgm:cxn modelId="{27D41BF8-C452-4987-BF12-20ED12668AF9}" type="presParOf" srcId="{0F19BCD8-5496-476D-930D-348311B2C08B}" destId="{C8C7C244-9C51-4D99-8BF2-6349140C9D23}" srcOrd="2" destOrd="0" presId="urn:microsoft.com/office/officeart/2008/layout/CircleAccentTimeline"/>
    <dgm:cxn modelId="{30EE807D-D1DF-4807-B5C9-CF75C91B519D}" type="presParOf" srcId="{CC902B48-E0E5-4AC2-B9F0-B6C21F5CA7E3}" destId="{E3808FE3-47AC-4934-A5D8-D5456B7B2C27}" srcOrd="1" destOrd="0" presId="urn:microsoft.com/office/officeart/2008/layout/CircleAccentTimeline"/>
    <dgm:cxn modelId="{F678FA6D-0AC1-4542-A830-539B0CD88F44}" type="presParOf" srcId="{CC902B48-E0E5-4AC2-B9F0-B6C21F5CA7E3}" destId="{93017B66-7FFD-437D-9DA5-40F45269A453}" srcOrd="2" destOrd="0" presId="urn:microsoft.com/office/officeart/2008/layout/CircleAccentTimeline"/>
    <dgm:cxn modelId="{BA3FC90A-AEA1-4ED0-8FF4-16D81785D9B2}" type="presParOf" srcId="{CC902B48-E0E5-4AC2-B9F0-B6C21F5CA7E3}" destId="{2C22395E-F9EA-43C1-8318-A97E435099AB}" srcOrd="3" destOrd="0" presId="urn:microsoft.com/office/officeart/2008/layout/CircleAccentTimeline"/>
    <dgm:cxn modelId="{162DA70A-3280-495E-9CC4-0B927C651161}" type="presParOf" srcId="{CC902B48-E0E5-4AC2-B9F0-B6C21F5CA7E3}" destId="{69FF73D0-815B-441B-84F1-69FDB731727B}" srcOrd="4" destOrd="0" presId="urn:microsoft.com/office/officeart/2008/layout/CircleAccentTimeline"/>
    <dgm:cxn modelId="{A5736E69-5BD5-4A83-92A1-5D9B2F21FA8B}" type="presParOf" srcId="{69FF73D0-815B-441B-84F1-69FDB731727B}" destId="{184C96B1-FA0C-42C4-9455-9A309C723D0D}" srcOrd="0" destOrd="0" presId="urn:microsoft.com/office/officeart/2008/layout/CircleAccentTimeline"/>
    <dgm:cxn modelId="{323A2619-4409-4DB9-8332-2BC519CC9567}" type="presParOf" srcId="{69FF73D0-815B-441B-84F1-69FDB731727B}" destId="{16843F5E-549D-4B09-977A-2560A2EDCB16}" srcOrd="1" destOrd="0" presId="urn:microsoft.com/office/officeart/2008/layout/CircleAccentTimeline"/>
    <dgm:cxn modelId="{C6744968-44AE-4312-9829-A1A9F82D6E62}" type="presParOf" srcId="{69FF73D0-815B-441B-84F1-69FDB731727B}" destId="{520382D4-B1E9-48E0-829F-3D2F82FAC630}" srcOrd="2" destOrd="0" presId="urn:microsoft.com/office/officeart/2008/layout/CircleAccentTimeline"/>
    <dgm:cxn modelId="{FE5E21DC-F612-487B-B08D-A3BDE0A415CC}" type="presParOf" srcId="{CC902B48-E0E5-4AC2-B9F0-B6C21F5CA7E3}" destId="{C351E9FF-0BFA-444B-BC51-36D33FBC73CF}" srcOrd="5" destOrd="0" presId="urn:microsoft.com/office/officeart/2008/layout/CircleAccentTimeline"/>
    <dgm:cxn modelId="{2FCFB1B6-F72C-4122-9ED7-2867947D20C0}" type="presParOf" srcId="{CC902B48-E0E5-4AC2-B9F0-B6C21F5CA7E3}" destId="{C18192F9-886A-43CD-9F54-DFC5733CBD8A}" srcOrd="6" destOrd="0" presId="urn:microsoft.com/office/officeart/2008/layout/CircleAccentTimeline"/>
    <dgm:cxn modelId="{82C3192A-05CE-4D63-B2BC-E02F4F15124D}" type="presParOf" srcId="{CC902B48-E0E5-4AC2-B9F0-B6C21F5CA7E3}" destId="{B390D87B-8081-423A-84BC-916169C3564F}" srcOrd="7" destOrd="0" presId="urn:microsoft.com/office/officeart/2008/layout/CircleAccentTimeline"/>
    <dgm:cxn modelId="{AE23740A-9F1D-45D6-A281-F5C883241655}" type="presParOf" srcId="{CC902B48-E0E5-4AC2-B9F0-B6C21F5CA7E3}" destId="{6EBBD8AE-AACD-43DC-B990-85AE765DE95D}" srcOrd="8" destOrd="0" presId="urn:microsoft.com/office/officeart/2008/layout/CircleAccentTimeline"/>
    <dgm:cxn modelId="{EE92A1D0-A29D-48AD-AAE4-DEE3915D95C2}" type="presParOf" srcId="{6EBBD8AE-AACD-43DC-B990-85AE765DE95D}" destId="{C0F121CA-5F3C-450E-833B-0FABCD039342}" srcOrd="0" destOrd="0" presId="urn:microsoft.com/office/officeart/2008/layout/CircleAccentTimeline"/>
    <dgm:cxn modelId="{7A7B92D6-004C-4134-98A9-492C8E0C1C45}" type="presParOf" srcId="{6EBBD8AE-AACD-43DC-B990-85AE765DE95D}" destId="{C2BA82B7-FBC1-4B01-AE69-7C522B72AF28}" srcOrd="1" destOrd="0" presId="urn:microsoft.com/office/officeart/2008/layout/CircleAccentTimeline"/>
    <dgm:cxn modelId="{63C606D5-E404-4355-94C9-2C401CF86BD0}" type="presParOf" srcId="{6EBBD8AE-AACD-43DC-B990-85AE765DE95D}" destId="{BF864125-42E2-44CA-8EC7-960528F148FD}" srcOrd="2" destOrd="0" presId="urn:microsoft.com/office/officeart/2008/layout/CircleAccentTimeline"/>
    <dgm:cxn modelId="{5DF2245F-E19E-41D6-B002-439F43045426}" type="presParOf" srcId="{CC902B48-E0E5-4AC2-B9F0-B6C21F5CA7E3}" destId="{6BF7AC0C-3501-442B-83BA-622DB30D4E95}" srcOrd="9" destOrd="0" presId="urn:microsoft.com/office/officeart/2008/layout/CircleAccentTimeline"/>
    <dgm:cxn modelId="{C4027B69-FE0F-4861-84D5-02F1F6804990}" type="presParOf" srcId="{CC902B48-E0E5-4AC2-B9F0-B6C21F5CA7E3}" destId="{7977F172-9B74-47DB-843F-3B8E69C6945F}" srcOrd="10" destOrd="0" presId="urn:microsoft.com/office/officeart/2008/layout/CircleAccentTimeline"/>
    <dgm:cxn modelId="{B0A11B99-CF02-477A-A2A4-31541947C4F0}" type="presParOf" srcId="{CC902B48-E0E5-4AC2-B9F0-B6C21F5CA7E3}" destId="{6CB5D355-3D12-4E81-850F-10CA3576A987}" srcOrd="11" destOrd="0" presId="urn:microsoft.com/office/officeart/2008/layout/CircleAccentTimeline"/>
    <dgm:cxn modelId="{23211EFF-3B8B-4A4E-A591-7107DA045F0D}" type="presParOf" srcId="{6CB5D355-3D12-4E81-850F-10CA3576A987}" destId="{431EC132-854C-459A-8DDB-2DCEE5AD6A4F}" srcOrd="0" destOrd="0" presId="urn:microsoft.com/office/officeart/2008/layout/CircleAccentTimeline"/>
    <dgm:cxn modelId="{5401BE6E-7EBC-4E5F-A625-205EE78E8961}" type="presParOf" srcId="{6CB5D355-3D12-4E81-850F-10CA3576A987}" destId="{4FB8C8BF-0ABD-4ADA-9F50-99A8FAA1EB54}" srcOrd="1" destOrd="0" presId="urn:microsoft.com/office/officeart/2008/layout/CircleAccentTimeline"/>
    <dgm:cxn modelId="{C9824D35-7273-4287-9D96-EB93B95BAB26}" type="presParOf" srcId="{6CB5D355-3D12-4E81-850F-10CA3576A987}" destId="{0002420D-4DFE-46A1-92ED-CBE48A88192B}" srcOrd="2" destOrd="0" presId="urn:microsoft.com/office/officeart/2008/layout/CircleAccentTimeline"/>
    <dgm:cxn modelId="{58EAFCC0-49EA-4EDC-8073-A26A0582737E}" type="presParOf" srcId="{CC902B48-E0E5-4AC2-B9F0-B6C21F5CA7E3}" destId="{6B3A721D-E2BD-40C1-A295-B9700A690828}" srcOrd="12" destOrd="0" presId="urn:microsoft.com/office/officeart/2008/layout/CircleAccentTimeline"/>
    <dgm:cxn modelId="{6ABE82FC-F599-440F-99A7-C77ACFF5D0C5}" type="presParOf" srcId="{CC902B48-E0E5-4AC2-B9F0-B6C21F5CA7E3}" destId="{786E3548-A499-434F-BFA9-2E106BE38A2B}" srcOrd="13" destOrd="0" presId="urn:microsoft.com/office/officeart/2008/layout/CircleAccentTimeline"/>
    <dgm:cxn modelId="{61E60009-D6D4-422B-BFD9-DFAFF2A8D154}" type="presParOf" srcId="{CC902B48-E0E5-4AC2-B9F0-B6C21F5CA7E3}" destId="{33D82F08-E4E2-4BC8-9893-DBAEBCED2F43}" srcOrd="14" destOrd="0" presId="urn:microsoft.com/office/officeart/2008/layout/CircleAccentTimeline"/>
    <dgm:cxn modelId="{C67162F8-8F00-42E3-92A0-4662AF816886}" type="presParOf" srcId="{CC902B48-E0E5-4AC2-B9F0-B6C21F5CA7E3}" destId="{3E65A2C5-EB81-41FC-881C-5D6E79650631}" srcOrd="15" destOrd="0" presId="urn:microsoft.com/office/officeart/2008/layout/CircleAccentTimeline"/>
    <dgm:cxn modelId="{59694FDA-3A4D-48C9-84F9-8756BF41C8F7}" type="presParOf" srcId="{3E65A2C5-EB81-41FC-881C-5D6E79650631}" destId="{19B6C81A-0EDF-4ED7-AB4A-B0F3F3AE1B23}" srcOrd="0" destOrd="0" presId="urn:microsoft.com/office/officeart/2008/layout/CircleAccentTimeline"/>
    <dgm:cxn modelId="{ECE3633D-6A37-44AE-B280-259BCFA7EE6F}" type="presParOf" srcId="{3E65A2C5-EB81-41FC-881C-5D6E79650631}" destId="{8D658BC5-EC98-4230-9A08-C95D8141B7F3}" srcOrd="1" destOrd="0" presId="urn:microsoft.com/office/officeart/2008/layout/CircleAccentTimeline"/>
    <dgm:cxn modelId="{FD134A66-2EC4-4154-AC1B-D9EFF85485DB}" type="presParOf" srcId="{3E65A2C5-EB81-41FC-881C-5D6E79650631}" destId="{FB72FADE-16AF-4281-8C85-ECE7EAF4FC36}" srcOrd="2" destOrd="0" presId="urn:microsoft.com/office/officeart/2008/layout/CircleAccentTimeline"/>
    <dgm:cxn modelId="{0B7A2DF1-4366-452A-B895-CC59418BA5D7}" type="presParOf" srcId="{CC902B48-E0E5-4AC2-B9F0-B6C21F5CA7E3}" destId="{36DAD0AE-B763-4EC0-AE83-2FEF17E342FF}" srcOrd="16" destOrd="0" presId="urn:microsoft.com/office/officeart/2008/layout/CircleAccentTimeline"/>
    <dgm:cxn modelId="{043CC9D0-AB25-47C7-9755-EEC12553B762}" type="presParOf" srcId="{CC902B48-E0E5-4AC2-B9F0-B6C21F5CA7E3}" destId="{C12C782C-5324-4917-AADD-E2EFF51617C3}" srcOrd="17" destOrd="0" presId="urn:microsoft.com/office/officeart/2008/layout/CircleAccentTimeline"/>
    <dgm:cxn modelId="{D9D83BE1-A959-4C1A-8AD1-3091E39C13BC}" type="presParOf" srcId="{CC902B48-E0E5-4AC2-B9F0-B6C21F5CA7E3}" destId="{3CEF149C-0CC3-4FC9-9507-5F813FE08145}" srcOrd="18" destOrd="0" presId="urn:microsoft.com/office/officeart/2008/layout/CircleAccentTimeline"/>
    <dgm:cxn modelId="{79F1D4A6-50FC-4677-A644-52F00AC79B7F}" type="presParOf" srcId="{CC902B48-E0E5-4AC2-B9F0-B6C21F5CA7E3}" destId="{88E7F1DF-DB66-4FF1-AAB7-8FEFE27CCCAA}" srcOrd="19" destOrd="0" presId="urn:microsoft.com/office/officeart/2008/layout/CircleAccentTimeline"/>
    <dgm:cxn modelId="{E5281466-C16B-4366-92CF-7FB20E86A64D}" type="presParOf" srcId="{88E7F1DF-DB66-4FF1-AAB7-8FEFE27CCCAA}" destId="{2A66FCA7-53A6-48F2-8DB8-732AD5F15F7A}" srcOrd="0" destOrd="0" presId="urn:microsoft.com/office/officeart/2008/layout/CircleAccentTimeline"/>
    <dgm:cxn modelId="{76922D08-809C-496A-BF54-611E5F74FFF6}" type="presParOf" srcId="{88E7F1DF-DB66-4FF1-AAB7-8FEFE27CCCAA}" destId="{AD4ECBDD-3FDC-445A-9FF8-6F2E063E5B8D}" srcOrd="1" destOrd="0" presId="urn:microsoft.com/office/officeart/2008/layout/CircleAccentTimeline"/>
    <dgm:cxn modelId="{9017CE3E-EA67-426F-B20D-9E1CD734F5AC}" type="presParOf" srcId="{88E7F1DF-DB66-4FF1-AAB7-8FEFE27CCCAA}" destId="{599D7E6C-13BE-4C5D-9F91-AA19A3FAEC61}" srcOrd="2" destOrd="0" presId="urn:microsoft.com/office/officeart/2008/layout/CircleAccentTimeline"/>
    <dgm:cxn modelId="{3BF85EC4-7B2F-4FEC-934A-D64D047D47AA}" type="presParOf" srcId="{CC902B48-E0E5-4AC2-B9F0-B6C21F5CA7E3}" destId="{4A07878C-0645-4FCD-B80D-14EA5C5BE909}" srcOrd="20" destOrd="0" presId="urn:microsoft.com/office/officeart/2008/layout/CircleAccentTimeline"/>
    <dgm:cxn modelId="{7A4E383E-8978-45D2-8C81-CCD8E1F1BC42}" type="presParOf" srcId="{CC902B48-E0E5-4AC2-B9F0-B6C21F5CA7E3}" destId="{48416AD4-6349-4C56-9C1E-FCADC2924217}" srcOrd="21" destOrd="0" presId="urn:microsoft.com/office/officeart/2008/layout/CircleAccentTimeline"/>
    <dgm:cxn modelId="{DFE637E2-644A-4F07-9967-20BB896020A2}" type="presParOf" srcId="{CC902B48-E0E5-4AC2-B9F0-B6C21F5CA7E3}" destId="{65C5014A-AF04-4F9F-8533-F1E74A7F97D4}" srcOrd="22" destOrd="0" presId="urn:microsoft.com/office/officeart/2008/layout/CircleAccentTimeline"/>
    <dgm:cxn modelId="{D97AC79F-7DC3-4F49-94A3-B68C6F8E0C74}" type="presParOf" srcId="{65C5014A-AF04-4F9F-8533-F1E74A7F97D4}" destId="{CF997A74-0A45-497F-8E33-89197501617C}" srcOrd="0" destOrd="0" presId="urn:microsoft.com/office/officeart/2008/layout/CircleAccentTimeline"/>
    <dgm:cxn modelId="{4B8F10B7-B028-45E9-B315-37F8A1822181}" type="presParOf" srcId="{65C5014A-AF04-4F9F-8533-F1E74A7F97D4}" destId="{EC37252B-C952-4B28-92A3-8393D086B229}" srcOrd="1" destOrd="0" presId="urn:microsoft.com/office/officeart/2008/layout/CircleAccentTimeline"/>
    <dgm:cxn modelId="{FA4F5E99-ACEB-4951-A901-2E9F0FBE91C7}" type="presParOf" srcId="{65C5014A-AF04-4F9F-8533-F1E74A7F97D4}" destId="{5D2EFF90-AA97-449D-B152-35F3CE43A732}" srcOrd="2" destOrd="0" presId="urn:microsoft.com/office/officeart/2008/layout/CircleAccentTimeline"/>
    <dgm:cxn modelId="{8D847261-D3D8-49EC-8BBF-95032CCEC41F}" type="presParOf" srcId="{CC902B48-E0E5-4AC2-B9F0-B6C21F5CA7E3}" destId="{A0D67B29-3B24-4CEC-B45A-918B0540A2A0}" srcOrd="23" destOrd="0" presId="urn:microsoft.com/office/officeart/2008/layout/CircleAccentTimeline"/>
    <dgm:cxn modelId="{59CCC994-3CBD-4A0C-A63B-851DB718F083}" type="presParOf" srcId="{CC902B48-E0E5-4AC2-B9F0-B6C21F5CA7E3}" destId="{D7E6C598-E02F-4C1E-A759-E8DA145D78CC}" srcOrd="24" destOrd="0" presId="urn:microsoft.com/office/officeart/2008/layout/CircleAccentTimeline"/>
    <dgm:cxn modelId="{411DA652-4CF9-478B-80D8-AD06E5F29AFE}" type="presParOf" srcId="{CC902B48-E0E5-4AC2-B9F0-B6C21F5CA7E3}" destId="{8CE7248F-CD67-4734-86B1-14B597E6E9BA}" srcOrd="25" destOrd="0" presId="urn:microsoft.com/office/officeart/2008/layout/CircleAccentTimeline"/>
    <dgm:cxn modelId="{3C8ED3FD-5B30-423B-ACAA-6D1788A177D9}" type="presParOf" srcId="{CC902B48-E0E5-4AC2-B9F0-B6C21F5CA7E3}" destId="{77B8138E-335C-484B-94A7-AA58779136A8}" srcOrd="26" destOrd="0" presId="urn:microsoft.com/office/officeart/2008/layout/CircleAccentTimeline"/>
    <dgm:cxn modelId="{FBA90AAB-921E-47F8-BB65-5E31DB866484}" type="presParOf" srcId="{77B8138E-335C-484B-94A7-AA58779136A8}" destId="{DEE1D300-5CE0-4D5C-863E-DCF96097760E}" srcOrd="0" destOrd="0" presId="urn:microsoft.com/office/officeart/2008/layout/CircleAccentTimeline"/>
    <dgm:cxn modelId="{E7B29FF9-0B56-489F-B4FF-21E85D244C1A}" type="presParOf" srcId="{77B8138E-335C-484B-94A7-AA58779136A8}" destId="{CD041AB1-55B9-46D4-A1BD-FCEE3AD6170E}" srcOrd="1" destOrd="0" presId="urn:microsoft.com/office/officeart/2008/layout/CircleAccentTimeline"/>
    <dgm:cxn modelId="{DA220D8D-30CB-44A2-8DD2-75FEC60CB207}" type="presParOf" srcId="{77B8138E-335C-484B-94A7-AA58779136A8}" destId="{CFA40758-0F5D-49DB-B90F-FE1918CDD5CA}" srcOrd="2" destOrd="0" presId="urn:microsoft.com/office/officeart/2008/layout/CircleAccentTimeline"/>
    <dgm:cxn modelId="{EE876616-AE45-40F0-A164-51D6CA32FD6B}" type="presParOf" srcId="{CC902B48-E0E5-4AC2-B9F0-B6C21F5CA7E3}" destId="{50A2C76A-0A7D-4B19-93C0-5632BC83A1C2}" srcOrd="27" destOrd="0" presId="urn:microsoft.com/office/officeart/2008/layout/CircleAccentTimeline"/>
    <dgm:cxn modelId="{C04BE250-EAB5-450F-A502-0E942282F6C1}" type="presParOf" srcId="{CC902B48-E0E5-4AC2-B9F0-B6C21F5CA7E3}" destId="{22397970-4B37-4E66-B19B-AFA7FB9A41D9}" srcOrd="28" destOrd="0" presId="urn:microsoft.com/office/officeart/2008/layout/CircleAccentTimeline"/>
    <dgm:cxn modelId="{231C155F-649D-4B4E-BB70-3509BEBBD9C1}" type="presParOf" srcId="{CC902B48-E0E5-4AC2-B9F0-B6C21F5CA7E3}" destId="{D56EAC73-04BC-4F39-8D18-4C68CAB348B0}" srcOrd="29" destOrd="0" presId="urn:microsoft.com/office/officeart/2008/layout/CircleAccentTimeline"/>
    <dgm:cxn modelId="{93DAD6BD-5FF8-42D2-9C2B-E7F86FBA66F5}" type="presParOf" srcId="{CC902B48-E0E5-4AC2-B9F0-B6C21F5CA7E3}" destId="{39C6F7EE-E146-49FA-BDB3-E220ADF8BDA0}" srcOrd="30" destOrd="0" presId="urn:microsoft.com/office/officeart/2008/layout/CircleAccentTimeline"/>
    <dgm:cxn modelId="{987D387F-281E-49F0-BACD-70F56D863877}" type="presParOf" srcId="{39C6F7EE-E146-49FA-BDB3-E220ADF8BDA0}" destId="{80F58F32-027D-428B-A8AC-E304C39DF905}" srcOrd="0" destOrd="0" presId="urn:microsoft.com/office/officeart/2008/layout/CircleAccentTimeline"/>
    <dgm:cxn modelId="{DB872B23-5728-4590-BF21-189E406E7BDC}" type="presParOf" srcId="{39C6F7EE-E146-49FA-BDB3-E220ADF8BDA0}" destId="{E75C4DB9-7877-476C-A339-D7B7CBBECE26}" srcOrd="1" destOrd="0" presId="urn:microsoft.com/office/officeart/2008/layout/CircleAccentTimeline"/>
    <dgm:cxn modelId="{072BEE0F-1311-493A-974D-C849C4EFD93B}" type="presParOf" srcId="{39C6F7EE-E146-49FA-BDB3-E220ADF8BDA0}" destId="{EAD54E63-97AE-4AA1-905C-CF752AD7EE7C}" srcOrd="2" destOrd="0" presId="urn:microsoft.com/office/officeart/2008/layout/CircleAccentTimeline"/>
    <dgm:cxn modelId="{9B4FF167-9DE1-46CC-B458-39126C7837D8}" type="presParOf" srcId="{CC902B48-E0E5-4AC2-B9F0-B6C21F5CA7E3}" destId="{5ED5D818-E57A-4118-99F7-58E6F2B4E829}" srcOrd="31" destOrd="0" presId="urn:microsoft.com/office/officeart/2008/layout/CircleAccentTimeline"/>
    <dgm:cxn modelId="{A19B7C89-CD65-4CF3-AA73-6ECDCF5CC6FF}" type="presParOf" srcId="{CC902B48-E0E5-4AC2-B9F0-B6C21F5CA7E3}" destId="{BE608CEB-4423-408F-A5B9-2797B52980A1}" srcOrd="32"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F7934A-7393-4746-9A5A-8BBF0442DFB4}" type="doc">
      <dgm:prSet loTypeId="urn:microsoft.com/office/officeart/2005/8/layout/arrow2" loCatId="process" qsTypeId="urn:microsoft.com/office/officeart/2005/8/quickstyle/3d9" qsCatId="3D" csTypeId="urn:microsoft.com/office/officeart/2005/8/colors/accent2_3" csCatId="accent2" phldr="1"/>
      <dgm:spPr/>
    </dgm:pt>
    <dgm:pt modelId="{90A38913-390E-4678-B04F-9A29C10E084B}">
      <dgm:prSet phldrT="[Text]" custT="1"/>
      <dgm:spPr/>
      <dgm:t>
        <a:bodyPr/>
        <a:lstStyle/>
        <a:p>
          <a:r>
            <a:rPr lang="en-US" sz="4000" b="1" cap="none" spc="0" dirty="0" smtClean="0">
              <a:ln w="22225">
                <a:solidFill>
                  <a:schemeClr val="accent2"/>
                </a:solidFill>
                <a:prstDash val="solid"/>
              </a:ln>
              <a:solidFill>
                <a:schemeClr val="accent2">
                  <a:lumMod val="40000"/>
                  <a:lumOff val="60000"/>
                </a:schemeClr>
              </a:solidFill>
              <a:effectLst/>
            </a:rPr>
            <a:t>Israel</a:t>
          </a:r>
          <a:endParaRPr lang="en-US" sz="3100" b="0" cap="none" spc="0" dirty="0">
            <a:ln w="0"/>
            <a:effectLst>
              <a:outerShdw blurRad="38100" dist="19050" dir="2700000" algn="tl" rotWithShape="0">
                <a:schemeClr val="dk1">
                  <a:alpha val="40000"/>
                </a:schemeClr>
              </a:outerShdw>
            </a:effectLst>
          </a:endParaRPr>
        </a:p>
      </dgm:t>
    </dgm:pt>
    <dgm:pt modelId="{E8B08BFA-4DBC-45B5-8FF4-B2E324314EF1}" type="parTrans" cxnId="{C190A877-0B3F-40C0-849D-5CC7495C8E6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FABA130-25F5-49E8-A5C9-A2D50CCD706F}" type="sibTrans" cxnId="{C190A877-0B3F-40C0-849D-5CC7495C8E6E}">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02114D3-1FD8-4780-BF6F-99B470CC5591}">
      <dgm:prSet phldrT="[Text]" custT="1"/>
      <dgm:spPr/>
      <dgm:t>
        <a:bodyPr/>
        <a:lstStyle/>
        <a:p>
          <a:r>
            <a:rPr lang="en-US" sz="4000" b="1" cap="none" spc="0" dirty="0" smtClean="0">
              <a:ln w="22225">
                <a:solidFill>
                  <a:schemeClr val="accent2"/>
                </a:solidFill>
                <a:prstDash val="solid"/>
              </a:ln>
              <a:solidFill>
                <a:schemeClr val="accent2">
                  <a:lumMod val="40000"/>
                  <a:lumOff val="60000"/>
                </a:schemeClr>
              </a:solidFill>
              <a:effectLst/>
            </a:rPr>
            <a:t>‘Church Age’</a:t>
          </a:r>
          <a:endParaRPr lang="en-US" sz="4000" b="1" cap="none" spc="0" dirty="0">
            <a:ln w="22225">
              <a:solidFill>
                <a:schemeClr val="accent2"/>
              </a:solidFill>
              <a:prstDash val="solid"/>
            </a:ln>
            <a:solidFill>
              <a:schemeClr val="accent2">
                <a:lumMod val="40000"/>
                <a:lumOff val="60000"/>
              </a:schemeClr>
            </a:solidFill>
            <a:effectLst/>
          </a:endParaRPr>
        </a:p>
      </dgm:t>
    </dgm:pt>
    <dgm:pt modelId="{FC48BA83-1176-40E0-AB1C-7B08D5367ABC}" type="parTrans" cxnId="{01362C70-BF9A-4EE6-83C8-EDA433BD8BA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0B2AF3F-EDFB-402B-8BC9-C949BEB3B1CB}" type="sibTrans" cxnId="{01362C70-BF9A-4EE6-83C8-EDA433BD8BA7}">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B04FB33F-9570-4636-BE09-CDAEEA224DD0}">
      <dgm:prSet phldrT="[Text]" custT="1"/>
      <dgm:spPr/>
      <dgm:t>
        <a:bodyPr/>
        <a:lstStyle/>
        <a:p>
          <a:r>
            <a:rPr lang="en-US" sz="4000" b="1" cap="none" spc="0" dirty="0" smtClean="0">
              <a:ln w="22225">
                <a:solidFill>
                  <a:schemeClr val="accent2"/>
                </a:solidFill>
                <a:prstDash val="solid"/>
              </a:ln>
              <a:solidFill>
                <a:schemeClr val="accent2">
                  <a:lumMod val="40000"/>
                  <a:lumOff val="60000"/>
                </a:schemeClr>
              </a:solidFill>
              <a:effectLst/>
            </a:rPr>
            <a:t>‘Jacob’s Trouble’</a:t>
          </a:r>
          <a:endParaRPr lang="en-US" sz="4000" b="1" cap="none" spc="0" dirty="0">
            <a:ln w="22225">
              <a:solidFill>
                <a:schemeClr val="accent2"/>
              </a:solidFill>
              <a:prstDash val="solid"/>
            </a:ln>
            <a:solidFill>
              <a:schemeClr val="accent2">
                <a:lumMod val="40000"/>
                <a:lumOff val="60000"/>
              </a:schemeClr>
            </a:solidFill>
            <a:effectLst/>
          </a:endParaRPr>
        </a:p>
      </dgm:t>
    </dgm:pt>
    <dgm:pt modelId="{729182BB-5C69-4226-838D-2C9C49B01A15}" type="parTrans" cxnId="{94A68DA5-9721-42C6-BA28-59E88DE07D8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B991DD4-61BD-48B1-9012-CE23BAB591CA}" type="sibTrans" cxnId="{94A68DA5-9721-42C6-BA28-59E88DE07D8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87BBC27E-F046-4109-B0C5-ED9E2B5B5EF8}" type="pres">
      <dgm:prSet presAssocID="{01F7934A-7393-4746-9A5A-8BBF0442DFB4}" presName="arrowDiagram" presStyleCnt="0">
        <dgm:presLayoutVars>
          <dgm:chMax val="5"/>
          <dgm:dir/>
          <dgm:resizeHandles val="exact"/>
        </dgm:presLayoutVars>
      </dgm:prSet>
      <dgm:spPr/>
    </dgm:pt>
    <dgm:pt modelId="{A4E49BD5-E1A0-475C-8EF9-1DE4A737A17E}" type="pres">
      <dgm:prSet presAssocID="{01F7934A-7393-4746-9A5A-8BBF0442DFB4}" presName="arrow" presStyleLbl="bgShp" presStyleIdx="0" presStyleCnt="1" custAng="419992" custScaleX="147937" custLinFactNeighborX="6131" custLinFactNeighborY="-5886"/>
      <dgm:spPr/>
    </dgm:pt>
    <dgm:pt modelId="{A5F67068-0E40-4B01-99BA-3736980E7068}" type="pres">
      <dgm:prSet presAssocID="{01F7934A-7393-4746-9A5A-8BBF0442DFB4}" presName="arrowDiagram3" presStyleCnt="0"/>
      <dgm:spPr/>
    </dgm:pt>
    <dgm:pt modelId="{BBA59365-EFFA-4AD1-9314-4C285BC84E3B}" type="pres">
      <dgm:prSet presAssocID="{90A38913-390E-4678-B04F-9A29C10E084B}" presName="bullet3a" presStyleLbl="node1" presStyleIdx="0" presStyleCnt="3" custLinFactX="-393465" custLinFactNeighborX="-400000" custLinFactNeighborY="-47800"/>
      <dgm:spPr/>
    </dgm:pt>
    <dgm:pt modelId="{E9F11213-266D-4AA1-90EA-055FCCA9A23E}" type="pres">
      <dgm:prSet presAssocID="{90A38913-390E-4678-B04F-9A29C10E084B}" presName="textBox3a" presStyleLbl="revTx" presStyleIdx="0" presStyleCnt="3" custLinFactNeighborX="-78940" custLinFactNeighborY="-23392">
        <dgm:presLayoutVars>
          <dgm:bulletEnabled val="1"/>
        </dgm:presLayoutVars>
      </dgm:prSet>
      <dgm:spPr/>
      <dgm:t>
        <a:bodyPr/>
        <a:lstStyle/>
        <a:p>
          <a:endParaRPr lang="en-US"/>
        </a:p>
      </dgm:t>
    </dgm:pt>
    <dgm:pt modelId="{77B9ED21-519D-4906-9FFA-D6D0A51FEE07}" type="pres">
      <dgm:prSet presAssocID="{902114D3-1FD8-4780-BF6F-99B470CC5591}" presName="bullet3b" presStyleLbl="node1" presStyleIdx="1" presStyleCnt="3" custLinFactNeighborX="-37019" custLinFactNeighborY="-5733"/>
      <dgm:spPr/>
    </dgm:pt>
    <dgm:pt modelId="{4F811BAF-F447-4FA4-BA18-52C562E967AB}" type="pres">
      <dgm:prSet presAssocID="{902114D3-1FD8-4780-BF6F-99B470CC5591}" presName="textBox3b" presStyleLbl="revTx" presStyleIdx="1" presStyleCnt="3" custScaleX="179652" custScaleY="76844" custLinFactNeighborX="8279" custLinFactNeighborY="731">
        <dgm:presLayoutVars>
          <dgm:bulletEnabled val="1"/>
        </dgm:presLayoutVars>
      </dgm:prSet>
      <dgm:spPr/>
      <dgm:t>
        <a:bodyPr/>
        <a:lstStyle/>
        <a:p>
          <a:endParaRPr lang="en-US"/>
        </a:p>
      </dgm:t>
    </dgm:pt>
    <dgm:pt modelId="{F16CA704-DF87-4286-B0C4-9389750245D5}" type="pres">
      <dgm:prSet presAssocID="{B04FB33F-9570-4636-BE09-CDAEEA224DD0}" presName="bullet3c" presStyleLbl="node1" presStyleIdx="2" presStyleCnt="3" custLinFactX="98844" custLinFactNeighborX="100000" custLinFactNeighborY="65006"/>
      <dgm:spPr/>
    </dgm:pt>
    <dgm:pt modelId="{0E257BC8-5A3F-48D5-89F4-9C2038109E2B}" type="pres">
      <dgm:prSet presAssocID="{B04FB33F-9570-4636-BE09-CDAEEA224DD0}" presName="textBox3c" presStyleLbl="revTx" presStyleIdx="2" presStyleCnt="3" custScaleX="163781" custScaleY="71610" custLinFactNeighborX="96318" custLinFactNeighborY="8891">
        <dgm:presLayoutVars>
          <dgm:bulletEnabled val="1"/>
        </dgm:presLayoutVars>
      </dgm:prSet>
      <dgm:spPr/>
      <dgm:t>
        <a:bodyPr/>
        <a:lstStyle/>
        <a:p>
          <a:endParaRPr lang="en-US"/>
        </a:p>
      </dgm:t>
    </dgm:pt>
  </dgm:ptLst>
  <dgm:cxnLst>
    <dgm:cxn modelId="{9C9904D5-CA39-4421-A340-0AD70183F321}" type="presOf" srcId="{902114D3-1FD8-4780-BF6F-99B470CC5591}" destId="{4F811BAF-F447-4FA4-BA18-52C562E967AB}" srcOrd="0" destOrd="0" presId="urn:microsoft.com/office/officeart/2005/8/layout/arrow2"/>
    <dgm:cxn modelId="{C190A877-0B3F-40C0-849D-5CC7495C8E6E}" srcId="{01F7934A-7393-4746-9A5A-8BBF0442DFB4}" destId="{90A38913-390E-4678-B04F-9A29C10E084B}" srcOrd="0" destOrd="0" parTransId="{E8B08BFA-4DBC-45B5-8FF4-B2E324314EF1}" sibTransId="{9FABA130-25F5-49E8-A5C9-A2D50CCD706F}"/>
    <dgm:cxn modelId="{7323BF8D-3ED1-4CC0-9A35-19B36C28AF8F}" type="presOf" srcId="{01F7934A-7393-4746-9A5A-8BBF0442DFB4}" destId="{87BBC27E-F046-4109-B0C5-ED9E2B5B5EF8}" srcOrd="0" destOrd="0" presId="urn:microsoft.com/office/officeart/2005/8/layout/arrow2"/>
    <dgm:cxn modelId="{01362C70-BF9A-4EE6-83C8-EDA433BD8BA7}" srcId="{01F7934A-7393-4746-9A5A-8BBF0442DFB4}" destId="{902114D3-1FD8-4780-BF6F-99B470CC5591}" srcOrd="1" destOrd="0" parTransId="{FC48BA83-1176-40E0-AB1C-7B08D5367ABC}" sibTransId="{C0B2AF3F-EDFB-402B-8BC9-C949BEB3B1CB}"/>
    <dgm:cxn modelId="{94A68DA5-9721-42C6-BA28-59E88DE07D8D}" srcId="{01F7934A-7393-4746-9A5A-8BBF0442DFB4}" destId="{B04FB33F-9570-4636-BE09-CDAEEA224DD0}" srcOrd="2" destOrd="0" parTransId="{729182BB-5C69-4226-838D-2C9C49B01A15}" sibTransId="{DB991DD4-61BD-48B1-9012-CE23BAB591CA}"/>
    <dgm:cxn modelId="{DB72E7EB-4A9D-452F-9EEE-0721E73486E5}" type="presOf" srcId="{90A38913-390E-4678-B04F-9A29C10E084B}" destId="{E9F11213-266D-4AA1-90EA-055FCCA9A23E}" srcOrd="0" destOrd="0" presId="urn:microsoft.com/office/officeart/2005/8/layout/arrow2"/>
    <dgm:cxn modelId="{021031B2-6039-4C43-A041-C9CD870BA11C}" type="presOf" srcId="{B04FB33F-9570-4636-BE09-CDAEEA224DD0}" destId="{0E257BC8-5A3F-48D5-89F4-9C2038109E2B}" srcOrd="0" destOrd="0" presId="urn:microsoft.com/office/officeart/2005/8/layout/arrow2"/>
    <dgm:cxn modelId="{D7BE34D5-DDD6-49E0-92CC-50ACF6609E21}" type="presParOf" srcId="{87BBC27E-F046-4109-B0C5-ED9E2B5B5EF8}" destId="{A4E49BD5-E1A0-475C-8EF9-1DE4A737A17E}" srcOrd="0" destOrd="0" presId="urn:microsoft.com/office/officeart/2005/8/layout/arrow2"/>
    <dgm:cxn modelId="{6B616F51-11D0-41F9-937C-F98E1FB88D56}" type="presParOf" srcId="{87BBC27E-F046-4109-B0C5-ED9E2B5B5EF8}" destId="{A5F67068-0E40-4B01-99BA-3736980E7068}" srcOrd="1" destOrd="0" presId="urn:microsoft.com/office/officeart/2005/8/layout/arrow2"/>
    <dgm:cxn modelId="{A8271F3F-BD2C-40C0-8014-FB11109FCAF7}" type="presParOf" srcId="{A5F67068-0E40-4B01-99BA-3736980E7068}" destId="{BBA59365-EFFA-4AD1-9314-4C285BC84E3B}" srcOrd="0" destOrd="0" presId="urn:microsoft.com/office/officeart/2005/8/layout/arrow2"/>
    <dgm:cxn modelId="{F1185531-E384-471A-B1E4-2A4D13B3F6E6}" type="presParOf" srcId="{A5F67068-0E40-4B01-99BA-3736980E7068}" destId="{E9F11213-266D-4AA1-90EA-055FCCA9A23E}" srcOrd="1" destOrd="0" presId="urn:microsoft.com/office/officeart/2005/8/layout/arrow2"/>
    <dgm:cxn modelId="{49C18912-1466-487F-9D06-88295E65F0D7}" type="presParOf" srcId="{A5F67068-0E40-4B01-99BA-3736980E7068}" destId="{77B9ED21-519D-4906-9FFA-D6D0A51FEE07}" srcOrd="2" destOrd="0" presId="urn:microsoft.com/office/officeart/2005/8/layout/arrow2"/>
    <dgm:cxn modelId="{74677B4D-DBC2-49FC-B48D-537914E12321}" type="presParOf" srcId="{A5F67068-0E40-4B01-99BA-3736980E7068}" destId="{4F811BAF-F447-4FA4-BA18-52C562E967AB}" srcOrd="3" destOrd="0" presId="urn:microsoft.com/office/officeart/2005/8/layout/arrow2"/>
    <dgm:cxn modelId="{B12B8FE9-F262-42E6-86F1-7104244E1D63}" type="presParOf" srcId="{A5F67068-0E40-4B01-99BA-3736980E7068}" destId="{F16CA704-DF87-4286-B0C4-9389750245D5}" srcOrd="4" destOrd="0" presId="urn:microsoft.com/office/officeart/2005/8/layout/arrow2"/>
    <dgm:cxn modelId="{D0FFDA59-19B5-41A5-9527-8F261DCC5E19}" type="presParOf" srcId="{A5F67068-0E40-4B01-99BA-3736980E7068}" destId="{0E257BC8-5A3F-48D5-89F4-9C2038109E2B}"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7A9F6A-B188-482A-8967-D42898D2B927}"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BA5A6036-74D1-4121-BB3F-32D9842AF255}">
      <dgm:prSet phldrT="[Text]"/>
      <dgm:spPr/>
      <dgm:t>
        <a:bodyPr/>
        <a:lstStyle/>
        <a:p>
          <a:r>
            <a:rPr lang="en-US" dirty="0" smtClean="0"/>
            <a:t>“Great Trouble”</a:t>
          </a:r>
          <a:endParaRPr lang="en-US" dirty="0"/>
        </a:p>
      </dgm:t>
    </dgm:pt>
    <dgm:pt modelId="{181CAC4A-13D0-4F3E-AC96-CFAB77C1A8D2}" type="parTrans" cxnId="{CF32ECF7-B8EE-4E6A-9DA4-05965A3AC8A8}">
      <dgm:prSet/>
      <dgm:spPr/>
      <dgm:t>
        <a:bodyPr/>
        <a:lstStyle/>
        <a:p>
          <a:endParaRPr lang="en-US"/>
        </a:p>
      </dgm:t>
    </dgm:pt>
    <dgm:pt modelId="{1F602F82-63BD-48DA-BA01-378351FB446A}" type="sibTrans" cxnId="{CF32ECF7-B8EE-4E6A-9DA4-05965A3AC8A8}">
      <dgm:prSet/>
      <dgm:spPr/>
      <dgm:t>
        <a:bodyPr/>
        <a:lstStyle/>
        <a:p>
          <a:endParaRPr lang="en-US"/>
        </a:p>
      </dgm:t>
    </dgm:pt>
    <dgm:pt modelId="{1016F743-DEE3-4539-BAFF-B37B22283461}">
      <dgm:prSet phldrT="[Text]"/>
      <dgm:spPr/>
      <dgm:t>
        <a:bodyPr/>
        <a:lstStyle/>
        <a:p>
          <a:r>
            <a:rPr lang="en-US" dirty="0" smtClean="0"/>
            <a:t>Israel v. Muslims</a:t>
          </a:r>
          <a:endParaRPr lang="en-US" dirty="0"/>
        </a:p>
      </dgm:t>
    </dgm:pt>
    <dgm:pt modelId="{567B535F-5841-4B8F-AFCB-D30D5C260D7D}" type="parTrans" cxnId="{DD7C08EA-41E1-4639-939A-24DA20D31F9D}">
      <dgm:prSet/>
      <dgm:spPr/>
      <dgm:t>
        <a:bodyPr/>
        <a:lstStyle/>
        <a:p>
          <a:endParaRPr lang="en-US"/>
        </a:p>
      </dgm:t>
    </dgm:pt>
    <dgm:pt modelId="{F44059B4-76CF-441F-B702-85ED7D1AE19E}" type="sibTrans" cxnId="{DD7C08EA-41E1-4639-939A-24DA20D31F9D}">
      <dgm:prSet/>
      <dgm:spPr/>
      <dgm:t>
        <a:bodyPr/>
        <a:lstStyle/>
        <a:p>
          <a:endParaRPr lang="en-US"/>
        </a:p>
      </dgm:t>
    </dgm:pt>
    <dgm:pt modelId="{075DFE18-A4ED-41F3-A322-388BB5A0B5AB}">
      <dgm:prSet phldrT="[Text]"/>
      <dgm:spPr/>
      <dgm:t>
        <a:bodyPr/>
        <a:lstStyle/>
        <a:p>
          <a:r>
            <a:rPr lang="en-US" dirty="0" smtClean="0"/>
            <a:t>Cashless Society/WMD</a:t>
          </a:r>
          <a:endParaRPr lang="en-US" dirty="0"/>
        </a:p>
      </dgm:t>
    </dgm:pt>
    <dgm:pt modelId="{0D1D9FB9-A848-4803-B9FD-E19DC80AFC7B}" type="parTrans" cxnId="{B11DD1D4-0FDE-4FC3-93D0-F5A704862E59}">
      <dgm:prSet/>
      <dgm:spPr/>
      <dgm:t>
        <a:bodyPr/>
        <a:lstStyle/>
        <a:p>
          <a:endParaRPr lang="en-US"/>
        </a:p>
      </dgm:t>
    </dgm:pt>
    <dgm:pt modelId="{70E91251-4FAA-44D6-ADC4-70E05B73908F}" type="sibTrans" cxnId="{B11DD1D4-0FDE-4FC3-93D0-F5A704862E59}">
      <dgm:prSet/>
      <dgm:spPr/>
      <dgm:t>
        <a:bodyPr/>
        <a:lstStyle/>
        <a:p>
          <a:endParaRPr lang="en-US"/>
        </a:p>
      </dgm:t>
    </dgm:pt>
    <dgm:pt modelId="{90AD03F4-5FEC-4CB8-810A-78AD3A9146BA}">
      <dgm:prSet phldrT="[Text]"/>
      <dgm:spPr/>
      <dgm:t>
        <a:bodyPr/>
        <a:lstStyle/>
        <a:p>
          <a:r>
            <a:rPr lang="en-US" dirty="0" smtClean="0"/>
            <a:t>Russia/China/Europe</a:t>
          </a:r>
          <a:endParaRPr lang="en-US" dirty="0"/>
        </a:p>
      </dgm:t>
    </dgm:pt>
    <dgm:pt modelId="{93E5DEE5-7A0A-4897-A5E9-5F7AF6EBA743}" type="parTrans" cxnId="{FE3D51F7-58F4-4D55-B076-B10352949A37}">
      <dgm:prSet/>
      <dgm:spPr/>
      <dgm:t>
        <a:bodyPr/>
        <a:lstStyle/>
        <a:p>
          <a:endParaRPr lang="en-US"/>
        </a:p>
      </dgm:t>
    </dgm:pt>
    <dgm:pt modelId="{FA708C5C-9C5E-4FFF-A837-D5D90FEA978B}" type="sibTrans" cxnId="{FE3D51F7-58F4-4D55-B076-B10352949A37}">
      <dgm:prSet/>
      <dgm:spPr/>
      <dgm:t>
        <a:bodyPr/>
        <a:lstStyle/>
        <a:p>
          <a:endParaRPr lang="en-US"/>
        </a:p>
      </dgm:t>
    </dgm:pt>
    <dgm:pt modelId="{B2B649CA-C279-49AD-8FD7-1635B46020D9}">
      <dgm:prSet phldrT="[Text]"/>
      <dgm:spPr/>
      <dgm:t>
        <a:bodyPr/>
        <a:lstStyle/>
        <a:p>
          <a:r>
            <a:rPr lang="en-US" dirty="0" smtClean="0"/>
            <a:t>Globalization</a:t>
          </a:r>
          <a:endParaRPr lang="en-US" dirty="0"/>
        </a:p>
      </dgm:t>
    </dgm:pt>
    <dgm:pt modelId="{27CDE4AB-B183-40A8-A906-956223A28EE9}" type="parTrans" cxnId="{D213E069-F173-4707-AE08-20D9440C3888}">
      <dgm:prSet/>
      <dgm:spPr/>
      <dgm:t>
        <a:bodyPr/>
        <a:lstStyle/>
        <a:p>
          <a:endParaRPr lang="en-US"/>
        </a:p>
      </dgm:t>
    </dgm:pt>
    <dgm:pt modelId="{CA501C78-5A22-4DF5-AB88-5BDCC456E75C}" type="sibTrans" cxnId="{D213E069-F173-4707-AE08-20D9440C3888}">
      <dgm:prSet/>
      <dgm:spPr/>
      <dgm:t>
        <a:bodyPr/>
        <a:lstStyle/>
        <a:p>
          <a:endParaRPr lang="en-US"/>
        </a:p>
      </dgm:t>
    </dgm:pt>
    <dgm:pt modelId="{8E0597CE-6166-429D-AE44-9FA0DF90F9F0}" type="pres">
      <dgm:prSet presAssocID="{8C7A9F6A-B188-482A-8967-D42898D2B927}" presName="Name0" presStyleCnt="0">
        <dgm:presLayoutVars>
          <dgm:dir/>
          <dgm:animLvl val="lvl"/>
          <dgm:resizeHandles val="exact"/>
        </dgm:presLayoutVars>
      </dgm:prSet>
      <dgm:spPr/>
    </dgm:pt>
    <dgm:pt modelId="{2499A71F-3437-4DFA-A874-A8C101516F57}" type="pres">
      <dgm:prSet presAssocID="{BA5A6036-74D1-4121-BB3F-32D9842AF255}" presName="vertFlow" presStyleCnt="0"/>
      <dgm:spPr/>
    </dgm:pt>
    <dgm:pt modelId="{A4A431F7-C967-4C1E-910D-BA29FF8A9648}" type="pres">
      <dgm:prSet presAssocID="{BA5A6036-74D1-4121-BB3F-32D9842AF255}" presName="header" presStyleLbl="node1" presStyleIdx="0" presStyleCnt="1"/>
      <dgm:spPr/>
      <dgm:t>
        <a:bodyPr/>
        <a:lstStyle/>
        <a:p>
          <a:endParaRPr lang="en-US"/>
        </a:p>
      </dgm:t>
    </dgm:pt>
    <dgm:pt modelId="{72E7CF07-CAA4-4D05-B365-33F0D705D25E}" type="pres">
      <dgm:prSet presAssocID="{567B535F-5841-4B8F-AFCB-D30D5C260D7D}" presName="parTrans" presStyleLbl="sibTrans2D1" presStyleIdx="0" presStyleCnt="4"/>
      <dgm:spPr/>
    </dgm:pt>
    <dgm:pt modelId="{47CAD192-E52D-4B5B-A50A-ABEAEDDB18BB}" type="pres">
      <dgm:prSet presAssocID="{1016F743-DEE3-4539-BAFF-B37B22283461}" presName="child" presStyleLbl="alignAccFollowNode1" presStyleIdx="0" presStyleCnt="4">
        <dgm:presLayoutVars>
          <dgm:chMax val="0"/>
          <dgm:bulletEnabled val="1"/>
        </dgm:presLayoutVars>
      </dgm:prSet>
      <dgm:spPr/>
      <dgm:t>
        <a:bodyPr/>
        <a:lstStyle/>
        <a:p>
          <a:endParaRPr lang="en-US"/>
        </a:p>
      </dgm:t>
    </dgm:pt>
    <dgm:pt modelId="{B2693D03-6C0C-4F2A-8D32-A10A58B5F82D}" type="pres">
      <dgm:prSet presAssocID="{F44059B4-76CF-441F-B702-85ED7D1AE19E}" presName="sibTrans" presStyleLbl="sibTrans2D1" presStyleIdx="1" presStyleCnt="4"/>
      <dgm:spPr/>
    </dgm:pt>
    <dgm:pt modelId="{AE35A453-2C1A-4B7A-B856-FF55192E4224}" type="pres">
      <dgm:prSet presAssocID="{90AD03F4-5FEC-4CB8-810A-78AD3A9146BA}" presName="child" presStyleLbl="alignAccFollowNode1" presStyleIdx="1" presStyleCnt="4">
        <dgm:presLayoutVars>
          <dgm:chMax val="0"/>
          <dgm:bulletEnabled val="1"/>
        </dgm:presLayoutVars>
      </dgm:prSet>
      <dgm:spPr/>
      <dgm:t>
        <a:bodyPr/>
        <a:lstStyle/>
        <a:p>
          <a:endParaRPr lang="en-US"/>
        </a:p>
      </dgm:t>
    </dgm:pt>
    <dgm:pt modelId="{D11E716F-4A89-4D40-A90A-06865F945FA0}" type="pres">
      <dgm:prSet presAssocID="{FA708C5C-9C5E-4FFF-A837-D5D90FEA978B}" presName="sibTrans" presStyleLbl="sibTrans2D1" presStyleIdx="2" presStyleCnt="4"/>
      <dgm:spPr/>
    </dgm:pt>
    <dgm:pt modelId="{64832CC0-26B3-483B-BF07-E6862FC0FD8F}" type="pres">
      <dgm:prSet presAssocID="{B2B649CA-C279-49AD-8FD7-1635B46020D9}" presName="child" presStyleLbl="alignAccFollowNode1" presStyleIdx="2" presStyleCnt="4">
        <dgm:presLayoutVars>
          <dgm:chMax val="0"/>
          <dgm:bulletEnabled val="1"/>
        </dgm:presLayoutVars>
      </dgm:prSet>
      <dgm:spPr/>
    </dgm:pt>
    <dgm:pt modelId="{A531EA82-98E8-46C6-BD71-683C6DB28B3C}" type="pres">
      <dgm:prSet presAssocID="{CA501C78-5A22-4DF5-AB88-5BDCC456E75C}" presName="sibTrans" presStyleLbl="sibTrans2D1" presStyleIdx="3" presStyleCnt="4"/>
      <dgm:spPr/>
    </dgm:pt>
    <dgm:pt modelId="{982C508B-F281-42CF-A217-93439E599C1F}" type="pres">
      <dgm:prSet presAssocID="{075DFE18-A4ED-41F3-A322-388BB5A0B5AB}" presName="child" presStyleLbl="alignAccFollowNode1" presStyleIdx="3" presStyleCnt="4">
        <dgm:presLayoutVars>
          <dgm:chMax val="0"/>
          <dgm:bulletEnabled val="1"/>
        </dgm:presLayoutVars>
      </dgm:prSet>
      <dgm:spPr/>
    </dgm:pt>
  </dgm:ptLst>
  <dgm:cxnLst>
    <dgm:cxn modelId="{82B798F9-A77F-4420-B89D-23858BB501EA}" type="presOf" srcId="{CA501C78-5A22-4DF5-AB88-5BDCC456E75C}" destId="{A531EA82-98E8-46C6-BD71-683C6DB28B3C}" srcOrd="0" destOrd="0" presId="urn:microsoft.com/office/officeart/2005/8/layout/lProcess1"/>
    <dgm:cxn modelId="{D213E069-F173-4707-AE08-20D9440C3888}" srcId="{BA5A6036-74D1-4121-BB3F-32D9842AF255}" destId="{B2B649CA-C279-49AD-8FD7-1635B46020D9}" srcOrd="2" destOrd="0" parTransId="{27CDE4AB-B183-40A8-A906-956223A28EE9}" sibTransId="{CA501C78-5A22-4DF5-AB88-5BDCC456E75C}"/>
    <dgm:cxn modelId="{4EA9FFF7-0287-4C13-A1AE-F861C682E412}" type="presOf" srcId="{90AD03F4-5FEC-4CB8-810A-78AD3A9146BA}" destId="{AE35A453-2C1A-4B7A-B856-FF55192E4224}" srcOrd="0" destOrd="0" presId="urn:microsoft.com/office/officeart/2005/8/layout/lProcess1"/>
    <dgm:cxn modelId="{4BDD407D-4500-4BDE-84CE-6EF618910FC8}" type="presOf" srcId="{F44059B4-76CF-441F-B702-85ED7D1AE19E}" destId="{B2693D03-6C0C-4F2A-8D32-A10A58B5F82D}" srcOrd="0" destOrd="0" presId="urn:microsoft.com/office/officeart/2005/8/layout/lProcess1"/>
    <dgm:cxn modelId="{93753F4F-5CAE-4FD2-9039-9526F19D7ED6}" type="presOf" srcId="{567B535F-5841-4B8F-AFCB-D30D5C260D7D}" destId="{72E7CF07-CAA4-4D05-B365-33F0D705D25E}" srcOrd="0" destOrd="0" presId="urn:microsoft.com/office/officeart/2005/8/layout/lProcess1"/>
    <dgm:cxn modelId="{D42FAF43-6713-4DC9-8A37-772B7A31F0D3}" type="presOf" srcId="{B2B649CA-C279-49AD-8FD7-1635B46020D9}" destId="{64832CC0-26B3-483B-BF07-E6862FC0FD8F}" srcOrd="0" destOrd="0" presId="urn:microsoft.com/office/officeart/2005/8/layout/lProcess1"/>
    <dgm:cxn modelId="{FA3D959A-5FEF-4045-A9FA-5B9BB8FC9F34}" type="presOf" srcId="{BA5A6036-74D1-4121-BB3F-32D9842AF255}" destId="{A4A431F7-C967-4C1E-910D-BA29FF8A9648}" srcOrd="0" destOrd="0" presId="urn:microsoft.com/office/officeart/2005/8/layout/lProcess1"/>
    <dgm:cxn modelId="{D6078748-60F4-480A-B9BC-FEE4F2DFE364}" type="presOf" srcId="{1016F743-DEE3-4539-BAFF-B37B22283461}" destId="{47CAD192-E52D-4B5B-A50A-ABEAEDDB18BB}" srcOrd="0" destOrd="0" presId="urn:microsoft.com/office/officeart/2005/8/layout/lProcess1"/>
    <dgm:cxn modelId="{DD7C08EA-41E1-4639-939A-24DA20D31F9D}" srcId="{BA5A6036-74D1-4121-BB3F-32D9842AF255}" destId="{1016F743-DEE3-4539-BAFF-B37B22283461}" srcOrd="0" destOrd="0" parTransId="{567B535F-5841-4B8F-AFCB-D30D5C260D7D}" sibTransId="{F44059B4-76CF-441F-B702-85ED7D1AE19E}"/>
    <dgm:cxn modelId="{FE3D51F7-58F4-4D55-B076-B10352949A37}" srcId="{BA5A6036-74D1-4121-BB3F-32D9842AF255}" destId="{90AD03F4-5FEC-4CB8-810A-78AD3A9146BA}" srcOrd="1" destOrd="0" parTransId="{93E5DEE5-7A0A-4897-A5E9-5F7AF6EBA743}" sibTransId="{FA708C5C-9C5E-4FFF-A837-D5D90FEA978B}"/>
    <dgm:cxn modelId="{CF32ECF7-B8EE-4E6A-9DA4-05965A3AC8A8}" srcId="{8C7A9F6A-B188-482A-8967-D42898D2B927}" destId="{BA5A6036-74D1-4121-BB3F-32D9842AF255}" srcOrd="0" destOrd="0" parTransId="{181CAC4A-13D0-4F3E-AC96-CFAB77C1A8D2}" sibTransId="{1F602F82-63BD-48DA-BA01-378351FB446A}"/>
    <dgm:cxn modelId="{B11DD1D4-0FDE-4FC3-93D0-F5A704862E59}" srcId="{BA5A6036-74D1-4121-BB3F-32D9842AF255}" destId="{075DFE18-A4ED-41F3-A322-388BB5A0B5AB}" srcOrd="3" destOrd="0" parTransId="{0D1D9FB9-A848-4803-B9FD-E19DC80AFC7B}" sibTransId="{70E91251-4FAA-44D6-ADC4-70E05B73908F}"/>
    <dgm:cxn modelId="{B5FDD3A2-E87B-4EB0-B9B1-7C8803C87FCF}" type="presOf" srcId="{8C7A9F6A-B188-482A-8967-D42898D2B927}" destId="{8E0597CE-6166-429D-AE44-9FA0DF90F9F0}" srcOrd="0" destOrd="0" presId="urn:microsoft.com/office/officeart/2005/8/layout/lProcess1"/>
    <dgm:cxn modelId="{8E471B33-E277-4E02-B875-5F271FD60472}" type="presOf" srcId="{075DFE18-A4ED-41F3-A322-388BB5A0B5AB}" destId="{982C508B-F281-42CF-A217-93439E599C1F}" srcOrd="0" destOrd="0" presId="urn:microsoft.com/office/officeart/2005/8/layout/lProcess1"/>
    <dgm:cxn modelId="{09FFA38A-9593-422E-9374-9C38B5734A2D}" type="presOf" srcId="{FA708C5C-9C5E-4FFF-A837-D5D90FEA978B}" destId="{D11E716F-4A89-4D40-A90A-06865F945FA0}" srcOrd="0" destOrd="0" presId="urn:microsoft.com/office/officeart/2005/8/layout/lProcess1"/>
    <dgm:cxn modelId="{ABA73F33-9D7C-4B15-99DB-B67B9981D162}" type="presParOf" srcId="{8E0597CE-6166-429D-AE44-9FA0DF90F9F0}" destId="{2499A71F-3437-4DFA-A874-A8C101516F57}" srcOrd="0" destOrd="0" presId="urn:microsoft.com/office/officeart/2005/8/layout/lProcess1"/>
    <dgm:cxn modelId="{A3CE67FB-C25D-40B9-91E6-783A1E1E9724}" type="presParOf" srcId="{2499A71F-3437-4DFA-A874-A8C101516F57}" destId="{A4A431F7-C967-4C1E-910D-BA29FF8A9648}" srcOrd="0" destOrd="0" presId="urn:microsoft.com/office/officeart/2005/8/layout/lProcess1"/>
    <dgm:cxn modelId="{8057915C-5DD0-4855-A139-04F049740C87}" type="presParOf" srcId="{2499A71F-3437-4DFA-A874-A8C101516F57}" destId="{72E7CF07-CAA4-4D05-B365-33F0D705D25E}" srcOrd="1" destOrd="0" presId="urn:microsoft.com/office/officeart/2005/8/layout/lProcess1"/>
    <dgm:cxn modelId="{6DE0CFB2-A669-447F-BC0A-B47F7DCDF9BC}" type="presParOf" srcId="{2499A71F-3437-4DFA-A874-A8C101516F57}" destId="{47CAD192-E52D-4B5B-A50A-ABEAEDDB18BB}" srcOrd="2" destOrd="0" presId="urn:microsoft.com/office/officeart/2005/8/layout/lProcess1"/>
    <dgm:cxn modelId="{09CF6131-E662-4785-9CBA-A05F0F9AF022}" type="presParOf" srcId="{2499A71F-3437-4DFA-A874-A8C101516F57}" destId="{B2693D03-6C0C-4F2A-8D32-A10A58B5F82D}" srcOrd="3" destOrd="0" presId="urn:microsoft.com/office/officeart/2005/8/layout/lProcess1"/>
    <dgm:cxn modelId="{4B2DE4A0-C416-4AEE-8913-08E6EB8CBE73}" type="presParOf" srcId="{2499A71F-3437-4DFA-A874-A8C101516F57}" destId="{AE35A453-2C1A-4B7A-B856-FF55192E4224}" srcOrd="4" destOrd="0" presId="urn:microsoft.com/office/officeart/2005/8/layout/lProcess1"/>
    <dgm:cxn modelId="{F48BEAD3-E942-4168-89B2-92F20266A2DE}" type="presParOf" srcId="{2499A71F-3437-4DFA-A874-A8C101516F57}" destId="{D11E716F-4A89-4D40-A90A-06865F945FA0}" srcOrd="5" destOrd="0" presId="urn:microsoft.com/office/officeart/2005/8/layout/lProcess1"/>
    <dgm:cxn modelId="{88B9AE0F-37A3-4784-9B0A-F07B180A66C3}" type="presParOf" srcId="{2499A71F-3437-4DFA-A874-A8C101516F57}" destId="{64832CC0-26B3-483B-BF07-E6862FC0FD8F}" srcOrd="6" destOrd="0" presId="urn:microsoft.com/office/officeart/2005/8/layout/lProcess1"/>
    <dgm:cxn modelId="{8BDC1F52-48D1-49CC-95FC-0AE2F6822C2F}" type="presParOf" srcId="{2499A71F-3437-4DFA-A874-A8C101516F57}" destId="{A531EA82-98E8-46C6-BD71-683C6DB28B3C}" srcOrd="7" destOrd="0" presId="urn:microsoft.com/office/officeart/2005/8/layout/lProcess1"/>
    <dgm:cxn modelId="{B73F9B09-87F6-48AB-967A-4AAD0C00F23E}" type="presParOf" srcId="{2499A71F-3437-4DFA-A874-A8C101516F57}" destId="{982C508B-F281-42CF-A217-93439E599C1F}" srcOrd="8" destOrd="0" presId="urn:microsoft.com/office/officeart/2005/8/layout/l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39E92F-E4CC-4BD4-8613-8AB12FEDCC4E}" type="doc">
      <dgm:prSet loTypeId="urn:microsoft.com/office/officeart/2009/3/layout/DescendingProcess" loCatId="process" qsTypeId="urn:microsoft.com/office/officeart/2005/8/quickstyle/3d4" qsCatId="3D" csTypeId="urn:microsoft.com/office/officeart/2005/8/colors/accent3_4" csCatId="accent3" phldr="1"/>
      <dgm:spPr/>
    </dgm:pt>
    <dgm:pt modelId="{8B5120C7-D05D-4BED-9942-0888BAB5B3FB}">
      <dgm:prSet phldrT="[Text]" custT="1"/>
      <dgm:spPr/>
      <dgm:t>
        <a:bodyPr/>
        <a:lstStyle/>
        <a:p>
          <a:r>
            <a:rPr lang="en-US" sz="3200" dirty="0" smtClean="0"/>
            <a:t>Cool</a:t>
          </a:r>
          <a:endParaRPr lang="en-US" sz="3200" dirty="0"/>
        </a:p>
      </dgm:t>
    </dgm:pt>
    <dgm:pt modelId="{5643AD9E-BCA5-4144-A482-0615088A9851}" type="parTrans" cxnId="{6CD2FA4A-0748-4E21-AC82-0680CC2699AE}">
      <dgm:prSet/>
      <dgm:spPr/>
      <dgm:t>
        <a:bodyPr/>
        <a:lstStyle/>
        <a:p>
          <a:endParaRPr lang="en-US"/>
        </a:p>
      </dgm:t>
    </dgm:pt>
    <dgm:pt modelId="{2E93BA0B-EE0E-4466-8232-66644FED3BC8}" type="sibTrans" cxnId="{6CD2FA4A-0748-4E21-AC82-0680CC2699AE}">
      <dgm:prSet/>
      <dgm:spPr/>
      <dgm:t>
        <a:bodyPr/>
        <a:lstStyle/>
        <a:p>
          <a:endParaRPr lang="en-US"/>
        </a:p>
      </dgm:t>
    </dgm:pt>
    <dgm:pt modelId="{BFA86E8B-5E07-4161-A086-E997694D0A71}">
      <dgm:prSet phldrT="[Text]"/>
      <dgm:spPr/>
      <dgm:t>
        <a:bodyPr/>
        <a:lstStyle/>
        <a:p>
          <a:r>
            <a:rPr lang="en-US" dirty="0" smtClean="0"/>
            <a:t>Un-Cool</a:t>
          </a:r>
          <a:endParaRPr lang="en-US" dirty="0"/>
        </a:p>
      </dgm:t>
    </dgm:pt>
    <dgm:pt modelId="{5B5E90ED-C689-4080-83D1-C5EE00BD052A}" type="parTrans" cxnId="{1E0F4524-C8D0-4893-B914-F09A4C5CCCB6}">
      <dgm:prSet/>
      <dgm:spPr/>
      <dgm:t>
        <a:bodyPr/>
        <a:lstStyle/>
        <a:p>
          <a:endParaRPr lang="en-US"/>
        </a:p>
      </dgm:t>
    </dgm:pt>
    <dgm:pt modelId="{701FB9DE-7CA5-40A9-B38D-AC8A6C9E9B80}" type="sibTrans" cxnId="{1E0F4524-C8D0-4893-B914-F09A4C5CCCB6}">
      <dgm:prSet/>
      <dgm:spPr/>
      <dgm:t>
        <a:bodyPr/>
        <a:lstStyle/>
        <a:p>
          <a:endParaRPr lang="en-US"/>
        </a:p>
      </dgm:t>
    </dgm:pt>
    <dgm:pt modelId="{D96A3E97-6AA9-41A2-ABC4-EE61A7E2D50F}">
      <dgm:prSet phldrT="[Text]" custT="1"/>
      <dgm:spPr/>
      <dgm:t>
        <a:bodyPr/>
        <a:lstStyle/>
        <a:p>
          <a:r>
            <a:rPr lang="en-US" sz="2800" dirty="0" smtClean="0"/>
            <a:t>2</a:t>
          </a:r>
          <a:r>
            <a:rPr lang="en-US" sz="2800" baseline="30000" dirty="0" smtClean="0"/>
            <a:t>nd</a:t>
          </a:r>
          <a:r>
            <a:rPr lang="en-US" sz="2800" dirty="0" smtClean="0">
              <a:sym typeface="Wingdings" panose="05000000000000000000" pitchFamily="2" charset="2"/>
            </a:rPr>
            <a:t>4/5</a:t>
          </a:r>
          <a:r>
            <a:rPr lang="en-US" sz="2800" baseline="30000" dirty="0" smtClean="0">
              <a:sym typeface="Wingdings" panose="05000000000000000000" pitchFamily="2" charset="2"/>
            </a:rPr>
            <a:t>th</a:t>
          </a:r>
          <a:r>
            <a:rPr lang="en-US" sz="2800" dirty="0" smtClean="0">
              <a:sym typeface="Wingdings" panose="05000000000000000000" pitchFamily="2" charset="2"/>
            </a:rPr>
            <a:t> C</a:t>
          </a:r>
          <a:endParaRPr lang="en-US" sz="2800" dirty="0"/>
        </a:p>
      </dgm:t>
    </dgm:pt>
    <dgm:pt modelId="{CC7AF425-3D6A-4BCA-BC64-C74C536A9221}" type="parTrans" cxnId="{1C5E8837-409F-4588-953B-B60FDCC625AB}">
      <dgm:prSet/>
      <dgm:spPr/>
      <dgm:t>
        <a:bodyPr/>
        <a:lstStyle/>
        <a:p>
          <a:endParaRPr lang="en-US"/>
        </a:p>
      </dgm:t>
    </dgm:pt>
    <dgm:pt modelId="{90AA9779-A953-426F-9CEC-554D4AACBF3E}" type="sibTrans" cxnId="{1C5E8837-409F-4588-953B-B60FDCC625AB}">
      <dgm:prSet/>
      <dgm:spPr/>
      <dgm:t>
        <a:bodyPr/>
        <a:lstStyle/>
        <a:p>
          <a:endParaRPr lang="en-US"/>
        </a:p>
      </dgm:t>
    </dgm:pt>
    <dgm:pt modelId="{FBD7DD15-EB57-4C51-B7C1-2AAEAEDFBE6C}">
      <dgm:prSet phldrT="[Text]"/>
      <dgm:spPr/>
      <dgm:t>
        <a:bodyPr/>
        <a:lstStyle/>
        <a:p>
          <a:r>
            <a:rPr lang="en-US" dirty="0" smtClean="0"/>
            <a:t>6</a:t>
          </a:r>
          <a:r>
            <a:rPr lang="en-US" baseline="30000" dirty="0" smtClean="0"/>
            <a:t>th</a:t>
          </a:r>
          <a:r>
            <a:rPr lang="en-US" dirty="0" smtClean="0"/>
            <a:t> </a:t>
          </a:r>
          <a:r>
            <a:rPr lang="en-US" dirty="0" smtClean="0">
              <a:sym typeface="Wingdings" panose="05000000000000000000" pitchFamily="2" charset="2"/>
            </a:rPr>
            <a:t> 16</a:t>
          </a:r>
          <a:r>
            <a:rPr lang="en-US" baseline="30000" dirty="0" smtClean="0">
              <a:sym typeface="Wingdings" panose="05000000000000000000" pitchFamily="2" charset="2"/>
            </a:rPr>
            <a:t>th</a:t>
          </a:r>
          <a:r>
            <a:rPr lang="en-US" dirty="0" smtClean="0">
              <a:sym typeface="Wingdings" panose="05000000000000000000" pitchFamily="2" charset="2"/>
            </a:rPr>
            <a:t> C</a:t>
          </a:r>
          <a:endParaRPr lang="en-US" dirty="0"/>
        </a:p>
      </dgm:t>
    </dgm:pt>
    <dgm:pt modelId="{668F4B8E-9A32-42CE-BE42-40F11293567C}" type="parTrans" cxnId="{EBAA41FB-878E-452A-B9BD-E7F590F38D2E}">
      <dgm:prSet/>
      <dgm:spPr/>
      <dgm:t>
        <a:bodyPr/>
        <a:lstStyle/>
        <a:p>
          <a:endParaRPr lang="en-US"/>
        </a:p>
      </dgm:t>
    </dgm:pt>
    <dgm:pt modelId="{A075AA4C-B24C-49EA-88CE-FBEC08D55F50}" type="sibTrans" cxnId="{EBAA41FB-878E-452A-B9BD-E7F590F38D2E}">
      <dgm:prSet/>
      <dgm:spPr/>
      <dgm:t>
        <a:bodyPr/>
        <a:lstStyle/>
        <a:p>
          <a:endParaRPr lang="en-US"/>
        </a:p>
      </dgm:t>
    </dgm:pt>
    <dgm:pt modelId="{02EDBA76-3C36-4856-80B8-AF69E6377D35}" type="pres">
      <dgm:prSet presAssocID="{0339E92F-E4CC-4BD4-8613-8AB12FEDCC4E}" presName="Name0" presStyleCnt="0">
        <dgm:presLayoutVars>
          <dgm:chMax val="7"/>
          <dgm:chPref val="5"/>
        </dgm:presLayoutVars>
      </dgm:prSet>
      <dgm:spPr/>
    </dgm:pt>
    <dgm:pt modelId="{E2677B74-4948-4849-B9DD-BD0A248D2FBB}" type="pres">
      <dgm:prSet presAssocID="{0339E92F-E4CC-4BD4-8613-8AB12FEDCC4E}" presName="arrowNode" presStyleLbl="node1" presStyleIdx="0" presStyleCnt="1" custAng="21054917" custScaleX="127745"/>
      <dgm:spPr/>
    </dgm:pt>
    <dgm:pt modelId="{F6E5CF2E-0032-4B26-908A-7D6E06A0DB3E}" type="pres">
      <dgm:prSet presAssocID="{8B5120C7-D05D-4BED-9942-0888BAB5B3FB}" presName="txNode1" presStyleLbl="revTx" presStyleIdx="0" presStyleCnt="2" custScaleX="154466" custScaleY="121640" custLinFactNeighborX="14159" custLinFactNeighborY="59988">
        <dgm:presLayoutVars>
          <dgm:bulletEnabled val="1"/>
        </dgm:presLayoutVars>
      </dgm:prSet>
      <dgm:spPr/>
      <dgm:t>
        <a:bodyPr/>
        <a:lstStyle/>
        <a:p>
          <a:endParaRPr lang="en-US"/>
        </a:p>
      </dgm:t>
    </dgm:pt>
    <dgm:pt modelId="{1672C386-C99E-4730-AA41-738A268D1A3A}" type="pres">
      <dgm:prSet presAssocID="{BFA86E8B-5E07-4161-A086-E997694D0A71}" presName="txNode2" presStyleLbl="revTx" presStyleIdx="1" presStyleCnt="2" custScaleY="176904" custLinFactY="-4521" custLinFactNeighborX="-20171" custLinFactNeighborY="-100000">
        <dgm:presLayoutVars>
          <dgm:bulletEnabled val="1"/>
        </dgm:presLayoutVars>
      </dgm:prSet>
      <dgm:spPr/>
      <dgm:t>
        <a:bodyPr/>
        <a:lstStyle/>
        <a:p>
          <a:endParaRPr lang="en-US"/>
        </a:p>
      </dgm:t>
    </dgm:pt>
  </dgm:ptLst>
  <dgm:cxnLst>
    <dgm:cxn modelId="{EBAA41FB-878E-452A-B9BD-E7F590F38D2E}" srcId="{BFA86E8B-5E07-4161-A086-E997694D0A71}" destId="{FBD7DD15-EB57-4C51-B7C1-2AAEAEDFBE6C}" srcOrd="0" destOrd="0" parTransId="{668F4B8E-9A32-42CE-BE42-40F11293567C}" sibTransId="{A075AA4C-B24C-49EA-88CE-FBEC08D55F50}"/>
    <dgm:cxn modelId="{6E35B071-6469-4FBC-A715-3DBF9C5596F9}" type="presOf" srcId="{0339E92F-E4CC-4BD4-8613-8AB12FEDCC4E}" destId="{02EDBA76-3C36-4856-80B8-AF69E6377D35}" srcOrd="0" destOrd="0" presId="urn:microsoft.com/office/officeart/2009/3/layout/DescendingProcess"/>
    <dgm:cxn modelId="{8F5C1812-543E-483F-B3AC-78471FE653AF}" type="presOf" srcId="{D96A3E97-6AA9-41A2-ABC4-EE61A7E2D50F}" destId="{F6E5CF2E-0032-4B26-908A-7D6E06A0DB3E}" srcOrd="0" destOrd="1" presId="urn:microsoft.com/office/officeart/2009/3/layout/DescendingProcess"/>
    <dgm:cxn modelId="{49108937-E8A9-44D3-94D6-A65D64A47BDA}" type="presOf" srcId="{BFA86E8B-5E07-4161-A086-E997694D0A71}" destId="{1672C386-C99E-4730-AA41-738A268D1A3A}" srcOrd="0" destOrd="0" presId="urn:microsoft.com/office/officeart/2009/3/layout/DescendingProcess"/>
    <dgm:cxn modelId="{EA26510E-F626-4963-A33A-D8F026FA8C1C}" type="presOf" srcId="{8B5120C7-D05D-4BED-9942-0888BAB5B3FB}" destId="{F6E5CF2E-0032-4B26-908A-7D6E06A0DB3E}" srcOrd="0" destOrd="0" presId="urn:microsoft.com/office/officeart/2009/3/layout/DescendingProcess"/>
    <dgm:cxn modelId="{1C5E8837-409F-4588-953B-B60FDCC625AB}" srcId="{8B5120C7-D05D-4BED-9942-0888BAB5B3FB}" destId="{D96A3E97-6AA9-41A2-ABC4-EE61A7E2D50F}" srcOrd="0" destOrd="0" parTransId="{CC7AF425-3D6A-4BCA-BC64-C74C536A9221}" sibTransId="{90AA9779-A953-426F-9CEC-554D4AACBF3E}"/>
    <dgm:cxn modelId="{E97426C2-5C5D-4144-B1A6-691E32C2BBAF}" type="presOf" srcId="{FBD7DD15-EB57-4C51-B7C1-2AAEAEDFBE6C}" destId="{1672C386-C99E-4730-AA41-738A268D1A3A}" srcOrd="0" destOrd="1" presId="urn:microsoft.com/office/officeart/2009/3/layout/DescendingProcess"/>
    <dgm:cxn modelId="{1E0F4524-C8D0-4893-B914-F09A4C5CCCB6}" srcId="{0339E92F-E4CC-4BD4-8613-8AB12FEDCC4E}" destId="{BFA86E8B-5E07-4161-A086-E997694D0A71}" srcOrd="1" destOrd="0" parTransId="{5B5E90ED-C689-4080-83D1-C5EE00BD052A}" sibTransId="{701FB9DE-7CA5-40A9-B38D-AC8A6C9E9B80}"/>
    <dgm:cxn modelId="{6CD2FA4A-0748-4E21-AC82-0680CC2699AE}" srcId="{0339E92F-E4CC-4BD4-8613-8AB12FEDCC4E}" destId="{8B5120C7-D05D-4BED-9942-0888BAB5B3FB}" srcOrd="0" destOrd="0" parTransId="{5643AD9E-BCA5-4144-A482-0615088A9851}" sibTransId="{2E93BA0B-EE0E-4466-8232-66644FED3BC8}"/>
    <dgm:cxn modelId="{23AD4A4D-BFC4-4F61-9F01-5FB939755989}" type="presParOf" srcId="{02EDBA76-3C36-4856-80B8-AF69E6377D35}" destId="{E2677B74-4948-4849-B9DD-BD0A248D2FBB}" srcOrd="0" destOrd="0" presId="urn:microsoft.com/office/officeart/2009/3/layout/DescendingProcess"/>
    <dgm:cxn modelId="{F71E39CF-013F-44D5-884B-B254193CD270}" type="presParOf" srcId="{02EDBA76-3C36-4856-80B8-AF69E6377D35}" destId="{F6E5CF2E-0032-4B26-908A-7D6E06A0DB3E}" srcOrd="1" destOrd="0" presId="urn:microsoft.com/office/officeart/2009/3/layout/DescendingProcess"/>
    <dgm:cxn modelId="{68516741-4C45-43D0-9AB0-EB19564D6411}" type="presParOf" srcId="{02EDBA76-3C36-4856-80B8-AF69E6377D35}" destId="{1672C386-C99E-4730-AA41-738A268D1A3A}" srcOrd="2"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A41286-07D5-4F07-8874-7FC4CF264059}" type="doc">
      <dgm:prSet loTypeId="urn:microsoft.com/office/officeart/2009/3/layout/DescendingProcess" loCatId="process" qsTypeId="urn:microsoft.com/office/officeart/2005/8/quickstyle/3d9" qsCatId="3D" csTypeId="urn:microsoft.com/office/officeart/2005/8/colors/colorful3" csCatId="colorful" phldr="1"/>
      <dgm:spPr/>
      <dgm:t>
        <a:bodyPr/>
        <a:lstStyle/>
        <a:p>
          <a:endParaRPr lang="en-US"/>
        </a:p>
      </dgm:t>
    </dgm:pt>
    <dgm:pt modelId="{C9A2D0A3-4CE3-420F-99C5-DE4E895E5609}">
      <dgm:prSet phldrT="[Text]" custT="1"/>
      <dgm:spPr/>
      <dgm:t>
        <a:bodyPr/>
        <a:lstStyle/>
        <a:p>
          <a:endParaRPr lang="en-US" sz="3200" dirty="0"/>
        </a:p>
      </dgm:t>
    </dgm:pt>
    <dgm:pt modelId="{278CE6DD-4E39-428C-A600-B235992C06D8}" type="parTrans" cxnId="{19FA6184-866E-4A60-9AB4-22AB80AE6A45}">
      <dgm:prSet/>
      <dgm:spPr/>
      <dgm:t>
        <a:bodyPr/>
        <a:lstStyle/>
        <a:p>
          <a:endParaRPr lang="en-US"/>
        </a:p>
      </dgm:t>
    </dgm:pt>
    <dgm:pt modelId="{8CD9ED4E-681B-47A3-B27E-23DF79246DB4}" type="sibTrans" cxnId="{19FA6184-866E-4A60-9AB4-22AB80AE6A45}">
      <dgm:prSet/>
      <dgm:spPr/>
      <dgm:t>
        <a:bodyPr/>
        <a:lstStyle/>
        <a:p>
          <a:endParaRPr lang="en-US"/>
        </a:p>
      </dgm:t>
    </dgm:pt>
    <dgm:pt modelId="{00F82E78-1E08-4B5C-8927-0FC9DD943DE1}">
      <dgm:prSet phldrT="[Text]" custT="1"/>
      <dgm:spPr/>
      <dgm:t>
        <a:bodyPr/>
        <a:lstStyle/>
        <a:p>
          <a:r>
            <a:rPr lang="en-US" sz="3200" dirty="0" smtClean="0"/>
            <a:t>VERY Sickly</a:t>
          </a:r>
          <a:endParaRPr lang="en-US" sz="3200" dirty="0"/>
        </a:p>
      </dgm:t>
    </dgm:pt>
    <dgm:pt modelId="{B16BAB0D-52E0-4DA9-9212-177D55908981}" type="parTrans" cxnId="{F87B4639-738D-481A-B1F6-519E0A169707}">
      <dgm:prSet/>
      <dgm:spPr/>
      <dgm:t>
        <a:bodyPr/>
        <a:lstStyle/>
        <a:p>
          <a:endParaRPr lang="en-US"/>
        </a:p>
      </dgm:t>
    </dgm:pt>
    <dgm:pt modelId="{4A211557-2D3F-4E44-A7B7-39FF209D17A5}" type="sibTrans" cxnId="{F87B4639-738D-481A-B1F6-519E0A169707}">
      <dgm:prSet/>
      <dgm:spPr/>
      <dgm:t>
        <a:bodyPr/>
        <a:lstStyle/>
        <a:p>
          <a:endParaRPr lang="en-US"/>
        </a:p>
      </dgm:t>
    </dgm:pt>
    <dgm:pt modelId="{D576F61F-597B-4665-B9E6-26B048EA3DD4}">
      <dgm:prSet phldrT="[Text]" custT="1"/>
      <dgm:spPr/>
      <dgm:t>
        <a:bodyPr/>
        <a:lstStyle/>
        <a:p>
          <a:r>
            <a:rPr lang="en-US" sz="2000" dirty="0" smtClean="0"/>
            <a:t>19</a:t>
          </a:r>
          <a:r>
            <a:rPr lang="en-US" sz="2000" baseline="30000" dirty="0" smtClean="0"/>
            <a:t>th</a:t>
          </a:r>
          <a:r>
            <a:rPr lang="en-US" sz="2000" dirty="0" smtClean="0"/>
            <a:t> C</a:t>
          </a:r>
          <a:endParaRPr lang="en-US" sz="3200" dirty="0"/>
        </a:p>
      </dgm:t>
    </dgm:pt>
    <dgm:pt modelId="{FA2CF652-8918-4C7F-AF1B-83C18F2868BE}" type="parTrans" cxnId="{CA37AAF7-092C-4DDB-BB40-302B3D7ECFBF}">
      <dgm:prSet/>
      <dgm:spPr/>
      <dgm:t>
        <a:bodyPr/>
        <a:lstStyle/>
        <a:p>
          <a:endParaRPr lang="en-US"/>
        </a:p>
      </dgm:t>
    </dgm:pt>
    <dgm:pt modelId="{60E25731-E2D4-4535-B8FD-F8303A83B784}" type="sibTrans" cxnId="{CA37AAF7-092C-4DDB-BB40-302B3D7ECFBF}">
      <dgm:prSet/>
      <dgm:spPr/>
      <dgm:t>
        <a:bodyPr/>
        <a:lstStyle/>
        <a:p>
          <a:endParaRPr lang="en-US"/>
        </a:p>
      </dgm:t>
    </dgm:pt>
    <dgm:pt modelId="{C3F2FB0E-E8A5-4656-895C-DF369F5C0749}" type="pres">
      <dgm:prSet presAssocID="{DBA41286-07D5-4F07-8874-7FC4CF264059}" presName="Name0" presStyleCnt="0">
        <dgm:presLayoutVars>
          <dgm:chMax val="7"/>
          <dgm:chPref val="5"/>
        </dgm:presLayoutVars>
      </dgm:prSet>
      <dgm:spPr/>
      <dgm:t>
        <a:bodyPr/>
        <a:lstStyle/>
        <a:p>
          <a:endParaRPr lang="en-US"/>
        </a:p>
      </dgm:t>
    </dgm:pt>
    <dgm:pt modelId="{8A39E5AB-32DB-4274-BDA3-2D5966D14318}" type="pres">
      <dgm:prSet presAssocID="{DBA41286-07D5-4F07-8874-7FC4CF264059}" presName="arrowNode" presStyleLbl="node1" presStyleIdx="0" presStyleCnt="1"/>
      <dgm:spPr/>
    </dgm:pt>
    <dgm:pt modelId="{97B21E19-AF45-410D-8756-2EDDF1D4F0ED}" type="pres">
      <dgm:prSet presAssocID="{C9A2D0A3-4CE3-420F-99C5-DE4E895E5609}" presName="txNode1" presStyleLbl="revTx" presStyleIdx="0" presStyleCnt="2" custScaleX="270724" custScaleY="157872">
        <dgm:presLayoutVars>
          <dgm:bulletEnabled val="1"/>
        </dgm:presLayoutVars>
      </dgm:prSet>
      <dgm:spPr/>
      <dgm:t>
        <a:bodyPr/>
        <a:lstStyle/>
        <a:p>
          <a:endParaRPr lang="en-US"/>
        </a:p>
      </dgm:t>
    </dgm:pt>
    <dgm:pt modelId="{C09DC5E8-173C-4764-8100-18B2D878B102}" type="pres">
      <dgm:prSet presAssocID="{00F82E78-1E08-4B5C-8927-0FC9DD943DE1}" presName="txNode2" presStyleLbl="revTx" presStyleIdx="1" presStyleCnt="2" custScaleX="213321" custScaleY="163084">
        <dgm:presLayoutVars>
          <dgm:bulletEnabled val="1"/>
        </dgm:presLayoutVars>
      </dgm:prSet>
      <dgm:spPr/>
      <dgm:t>
        <a:bodyPr/>
        <a:lstStyle/>
        <a:p>
          <a:endParaRPr lang="en-US"/>
        </a:p>
      </dgm:t>
    </dgm:pt>
  </dgm:ptLst>
  <dgm:cxnLst>
    <dgm:cxn modelId="{CA37AAF7-092C-4DDB-BB40-302B3D7ECFBF}" srcId="{00F82E78-1E08-4B5C-8927-0FC9DD943DE1}" destId="{D576F61F-597B-4665-B9E6-26B048EA3DD4}" srcOrd="0" destOrd="0" parTransId="{FA2CF652-8918-4C7F-AF1B-83C18F2868BE}" sibTransId="{60E25731-E2D4-4535-B8FD-F8303A83B784}"/>
    <dgm:cxn modelId="{E4B3905C-E728-4BA1-845E-E0A85CDAA94E}" type="presOf" srcId="{D576F61F-597B-4665-B9E6-26B048EA3DD4}" destId="{C09DC5E8-173C-4764-8100-18B2D878B102}" srcOrd="0" destOrd="1" presId="urn:microsoft.com/office/officeart/2009/3/layout/DescendingProcess"/>
    <dgm:cxn modelId="{C2D7CB8D-876D-4BE0-A57B-1ED47F9606A4}" type="presOf" srcId="{00F82E78-1E08-4B5C-8927-0FC9DD943DE1}" destId="{C09DC5E8-173C-4764-8100-18B2D878B102}" srcOrd="0" destOrd="0" presId="urn:microsoft.com/office/officeart/2009/3/layout/DescendingProcess"/>
    <dgm:cxn modelId="{19FA6184-866E-4A60-9AB4-22AB80AE6A45}" srcId="{DBA41286-07D5-4F07-8874-7FC4CF264059}" destId="{C9A2D0A3-4CE3-420F-99C5-DE4E895E5609}" srcOrd="0" destOrd="0" parTransId="{278CE6DD-4E39-428C-A600-B235992C06D8}" sibTransId="{8CD9ED4E-681B-47A3-B27E-23DF79246DB4}"/>
    <dgm:cxn modelId="{03728F1B-296B-4E5D-97AB-E2CB1B692A36}" type="presOf" srcId="{DBA41286-07D5-4F07-8874-7FC4CF264059}" destId="{C3F2FB0E-E8A5-4656-895C-DF369F5C0749}" srcOrd="0" destOrd="0" presId="urn:microsoft.com/office/officeart/2009/3/layout/DescendingProcess"/>
    <dgm:cxn modelId="{F87B4639-738D-481A-B1F6-519E0A169707}" srcId="{DBA41286-07D5-4F07-8874-7FC4CF264059}" destId="{00F82E78-1E08-4B5C-8927-0FC9DD943DE1}" srcOrd="1" destOrd="0" parTransId="{B16BAB0D-52E0-4DA9-9212-177D55908981}" sibTransId="{4A211557-2D3F-4E44-A7B7-39FF209D17A5}"/>
    <dgm:cxn modelId="{CB451D27-131B-4E5E-86F9-15AAD42A3BA8}" type="presOf" srcId="{C9A2D0A3-4CE3-420F-99C5-DE4E895E5609}" destId="{97B21E19-AF45-410D-8756-2EDDF1D4F0ED}" srcOrd="0" destOrd="0" presId="urn:microsoft.com/office/officeart/2009/3/layout/DescendingProcess"/>
    <dgm:cxn modelId="{30070DD2-11A9-487B-AC9C-3A125BEE376E}" type="presParOf" srcId="{C3F2FB0E-E8A5-4656-895C-DF369F5C0749}" destId="{8A39E5AB-32DB-4274-BDA3-2D5966D14318}" srcOrd="0" destOrd="0" presId="urn:microsoft.com/office/officeart/2009/3/layout/DescendingProcess"/>
    <dgm:cxn modelId="{FF6FA8CD-7FA4-4C31-B7D5-23AFC6BA9952}" type="presParOf" srcId="{C3F2FB0E-E8A5-4656-895C-DF369F5C0749}" destId="{97B21E19-AF45-410D-8756-2EDDF1D4F0ED}" srcOrd="1" destOrd="0" presId="urn:microsoft.com/office/officeart/2009/3/layout/DescendingProcess"/>
    <dgm:cxn modelId="{2C4BB04A-1980-4AF4-B224-15A101BBD809}" type="presParOf" srcId="{C3F2FB0E-E8A5-4656-895C-DF369F5C0749}" destId="{C09DC5E8-173C-4764-8100-18B2D878B102}" srcOrd="2" destOrd="0" presId="urn:microsoft.com/office/officeart/2009/3/layout/Descending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A41286-07D5-4F07-8874-7FC4CF264059}" type="doc">
      <dgm:prSet loTypeId="urn:microsoft.com/office/officeart/2005/8/layout/arrow2" loCatId="process" qsTypeId="urn:microsoft.com/office/officeart/2009/2/quickstyle/3d8" qsCatId="3D" csTypeId="urn:microsoft.com/office/officeart/2005/8/colors/accent3_4" csCatId="accent3" phldr="1"/>
      <dgm:spPr/>
      <dgm:t>
        <a:bodyPr/>
        <a:lstStyle/>
        <a:p>
          <a:endParaRPr lang="en-US"/>
        </a:p>
      </dgm:t>
    </dgm:pt>
    <dgm:pt modelId="{0BF8C040-74F4-488B-8068-E2656199B2DE}">
      <dgm:prSet phldrT="[Text]" custT="1"/>
      <dgm:spPr/>
      <dgm:t>
        <a:bodyPr/>
        <a:lstStyle/>
        <a:p>
          <a:r>
            <a:rPr lang="en-US" sz="3200" dirty="0" smtClean="0">
              <a:effectLst>
                <a:outerShdw blurRad="38100" dist="38100" dir="2700000" algn="tl">
                  <a:srgbClr val="000000">
                    <a:alpha val="43137"/>
                  </a:srgbClr>
                </a:outerShdw>
              </a:effectLst>
            </a:rPr>
            <a:t>Radical Reformation</a:t>
          </a:r>
          <a:endParaRPr lang="en-US" sz="3200" dirty="0">
            <a:effectLst>
              <a:outerShdw blurRad="38100" dist="38100" dir="2700000" algn="tl">
                <a:srgbClr val="000000">
                  <a:alpha val="43137"/>
                </a:srgbClr>
              </a:outerShdw>
            </a:effectLst>
          </a:endParaRPr>
        </a:p>
      </dgm:t>
    </dgm:pt>
    <dgm:pt modelId="{827899EC-B76C-4388-AF21-13BA2A55D62D}" type="parTrans" cxnId="{9315A7C1-9C4D-47CA-B784-E0A6CA0B743E}">
      <dgm:prSet/>
      <dgm:spPr/>
      <dgm:t>
        <a:bodyPr/>
        <a:lstStyle/>
        <a:p>
          <a:endParaRPr lang="en-US"/>
        </a:p>
      </dgm:t>
    </dgm:pt>
    <dgm:pt modelId="{BF987FB3-277D-4346-BB0F-26E08355E572}" type="sibTrans" cxnId="{9315A7C1-9C4D-47CA-B784-E0A6CA0B743E}">
      <dgm:prSet/>
      <dgm:spPr/>
      <dgm:t>
        <a:bodyPr/>
        <a:lstStyle/>
        <a:p>
          <a:endParaRPr lang="en-US"/>
        </a:p>
      </dgm:t>
    </dgm:pt>
    <dgm:pt modelId="{97AF9103-2E1E-48D9-879F-FF7F8188C3C0}">
      <dgm:prSet phldrT="[Text]" custT="1"/>
      <dgm:spPr/>
      <dgm:t>
        <a:bodyPr/>
        <a:lstStyle/>
        <a:p>
          <a:r>
            <a:rPr lang="en-US" sz="2400" smtClean="0">
              <a:effectLst>
                <a:outerShdw blurRad="38100" dist="38100" dir="2700000" algn="tl">
                  <a:srgbClr val="000000">
                    <a:alpha val="43137"/>
                  </a:srgbClr>
                </a:outerShdw>
              </a:effectLst>
            </a:rPr>
            <a:t>17</a:t>
          </a:r>
          <a:r>
            <a:rPr lang="en-US" sz="2400" baseline="30000" smtClean="0">
              <a:effectLst>
                <a:outerShdw blurRad="38100" dist="38100" dir="2700000" algn="tl">
                  <a:srgbClr val="000000">
                    <a:alpha val="43137"/>
                  </a:srgbClr>
                </a:outerShdw>
              </a:effectLst>
            </a:rPr>
            <a:t>th</a:t>
          </a:r>
          <a:r>
            <a:rPr lang="en-US" sz="2400" smtClean="0">
              <a:effectLst>
                <a:outerShdw blurRad="38100" dist="38100" dir="2700000" algn="tl">
                  <a:srgbClr val="000000">
                    <a:alpha val="43137"/>
                  </a:srgbClr>
                </a:outerShdw>
              </a:effectLst>
            </a:rPr>
            <a:t> C</a:t>
          </a:r>
          <a:endParaRPr lang="en-US" sz="2400" dirty="0">
            <a:effectLst>
              <a:outerShdw blurRad="38100" dist="38100" dir="2700000" algn="tl">
                <a:srgbClr val="000000">
                  <a:alpha val="43137"/>
                </a:srgbClr>
              </a:outerShdw>
            </a:effectLst>
          </a:endParaRPr>
        </a:p>
      </dgm:t>
    </dgm:pt>
    <dgm:pt modelId="{0D6D164E-98BD-46A7-AC25-DC0A0EB11A6C}" type="parTrans" cxnId="{BD517BC1-E40B-4EA3-9476-7E1512809655}">
      <dgm:prSet/>
      <dgm:spPr/>
      <dgm:t>
        <a:bodyPr/>
        <a:lstStyle/>
        <a:p>
          <a:endParaRPr lang="en-US"/>
        </a:p>
      </dgm:t>
    </dgm:pt>
    <dgm:pt modelId="{E1181909-93C5-4EC8-9AB2-719408126706}" type="sibTrans" cxnId="{BD517BC1-E40B-4EA3-9476-7E1512809655}">
      <dgm:prSet/>
      <dgm:spPr/>
      <dgm:t>
        <a:bodyPr/>
        <a:lstStyle/>
        <a:p>
          <a:endParaRPr lang="en-US"/>
        </a:p>
      </dgm:t>
    </dgm:pt>
    <dgm:pt modelId="{F5566364-09E8-4B4E-819A-E7DC133DFF26}" type="pres">
      <dgm:prSet presAssocID="{DBA41286-07D5-4F07-8874-7FC4CF264059}" presName="arrowDiagram" presStyleCnt="0">
        <dgm:presLayoutVars>
          <dgm:chMax val="5"/>
          <dgm:dir/>
          <dgm:resizeHandles val="exact"/>
        </dgm:presLayoutVars>
      </dgm:prSet>
      <dgm:spPr/>
      <dgm:t>
        <a:bodyPr/>
        <a:lstStyle/>
        <a:p>
          <a:endParaRPr lang="en-US"/>
        </a:p>
      </dgm:t>
    </dgm:pt>
    <dgm:pt modelId="{C1555E5D-82C6-4D6C-9E9C-9C3783185E4B}" type="pres">
      <dgm:prSet presAssocID="{DBA41286-07D5-4F07-8874-7FC4CF264059}" presName="arrow" presStyleLbl="bgShp" presStyleIdx="0" presStyleCnt="1"/>
      <dgm:spPr/>
      <dgm:t>
        <a:bodyPr/>
        <a:lstStyle/>
        <a:p>
          <a:endParaRPr lang="en-US"/>
        </a:p>
      </dgm:t>
    </dgm:pt>
    <dgm:pt modelId="{351F3946-BA55-4598-943F-C8C07E401E0C}" type="pres">
      <dgm:prSet presAssocID="{DBA41286-07D5-4F07-8874-7FC4CF264059}" presName="arrowDiagram1" presStyleCnt="0">
        <dgm:presLayoutVars>
          <dgm:bulletEnabled val="1"/>
        </dgm:presLayoutVars>
      </dgm:prSet>
      <dgm:spPr/>
      <dgm:t>
        <a:bodyPr/>
        <a:lstStyle/>
        <a:p>
          <a:endParaRPr lang="en-US"/>
        </a:p>
      </dgm:t>
    </dgm:pt>
    <dgm:pt modelId="{9E28A644-D90D-4321-8B6A-0034EDF3ADAC}" type="pres">
      <dgm:prSet presAssocID="{0BF8C040-74F4-488B-8068-E2656199B2DE}" presName="bullet1" presStyleLbl="node1" presStyleIdx="0" presStyleCnt="1">
        <dgm:style>
          <a:lnRef idx="2">
            <a:schemeClr val="accent6"/>
          </a:lnRef>
          <a:fillRef idx="1">
            <a:schemeClr val="lt1"/>
          </a:fillRef>
          <a:effectRef idx="0">
            <a:schemeClr val="accent6"/>
          </a:effectRef>
          <a:fontRef idx="minor">
            <a:schemeClr val="dk1"/>
          </a:fontRef>
        </dgm:style>
      </dgm:prSet>
      <dgm:spPr>
        <a:noFill/>
        <a:ln>
          <a:noFill/>
        </a:ln>
      </dgm:spPr>
      <dgm:t>
        <a:bodyPr/>
        <a:lstStyle/>
        <a:p>
          <a:endParaRPr lang="en-US"/>
        </a:p>
      </dgm:t>
    </dgm:pt>
    <dgm:pt modelId="{54420B01-614A-4DCA-B9CC-EE80D0FEB749}" type="pres">
      <dgm:prSet presAssocID="{0BF8C040-74F4-488B-8068-E2656199B2DE}" presName="textBox1" presStyleLbl="revTx" presStyleIdx="0" presStyleCnt="1" custScaleX="116328" custLinFactNeighborX="-4443" custLinFactNeighborY="-14670">
        <dgm:presLayoutVars>
          <dgm:bulletEnabled val="1"/>
        </dgm:presLayoutVars>
      </dgm:prSet>
      <dgm:spPr/>
      <dgm:t>
        <a:bodyPr/>
        <a:lstStyle/>
        <a:p>
          <a:endParaRPr lang="en-US"/>
        </a:p>
      </dgm:t>
    </dgm:pt>
  </dgm:ptLst>
  <dgm:cxnLst>
    <dgm:cxn modelId="{9315A7C1-9C4D-47CA-B784-E0A6CA0B743E}" srcId="{DBA41286-07D5-4F07-8874-7FC4CF264059}" destId="{0BF8C040-74F4-488B-8068-E2656199B2DE}" srcOrd="0" destOrd="0" parTransId="{827899EC-B76C-4388-AF21-13BA2A55D62D}" sibTransId="{BF987FB3-277D-4346-BB0F-26E08355E572}"/>
    <dgm:cxn modelId="{BD517BC1-E40B-4EA3-9476-7E1512809655}" srcId="{0BF8C040-74F4-488B-8068-E2656199B2DE}" destId="{97AF9103-2E1E-48D9-879F-FF7F8188C3C0}" srcOrd="0" destOrd="0" parTransId="{0D6D164E-98BD-46A7-AC25-DC0A0EB11A6C}" sibTransId="{E1181909-93C5-4EC8-9AB2-719408126706}"/>
    <dgm:cxn modelId="{F35749A6-8A1F-4873-91D9-EAEA1D6B89BA}" type="presOf" srcId="{DBA41286-07D5-4F07-8874-7FC4CF264059}" destId="{F5566364-09E8-4B4E-819A-E7DC133DFF26}" srcOrd="0" destOrd="0" presId="urn:microsoft.com/office/officeart/2005/8/layout/arrow2"/>
    <dgm:cxn modelId="{1B0687E5-457B-4CF8-A102-F2EFA0495019}" type="presOf" srcId="{97AF9103-2E1E-48D9-879F-FF7F8188C3C0}" destId="{54420B01-614A-4DCA-B9CC-EE80D0FEB749}" srcOrd="0" destOrd="1" presId="urn:microsoft.com/office/officeart/2005/8/layout/arrow2"/>
    <dgm:cxn modelId="{FDBA2D65-A62B-4A67-9B15-DE3308F15D99}" type="presOf" srcId="{0BF8C040-74F4-488B-8068-E2656199B2DE}" destId="{54420B01-614A-4DCA-B9CC-EE80D0FEB749}" srcOrd="0" destOrd="0" presId="urn:microsoft.com/office/officeart/2005/8/layout/arrow2"/>
    <dgm:cxn modelId="{8620E634-A0D7-45D7-9A0A-2FDBB1B0571A}" type="presParOf" srcId="{F5566364-09E8-4B4E-819A-E7DC133DFF26}" destId="{C1555E5D-82C6-4D6C-9E9C-9C3783185E4B}" srcOrd="0" destOrd="0" presId="urn:microsoft.com/office/officeart/2005/8/layout/arrow2"/>
    <dgm:cxn modelId="{91612B70-B0CF-405B-B564-5F28DCBF52BF}" type="presParOf" srcId="{F5566364-09E8-4B4E-819A-E7DC133DFF26}" destId="{351F3946-BA55-4598-943F-C8C07E401E0C}" srcOrd="1" destOrd="0" presId="urn:microsoft.com/office/officeart/2005/8/layout/arrow2"/>
    <dgm:cxn modelId="{6E855205-01A5-48CA-BC8E-052E2FF727B0}" type="presParOf" srcId="{351F3946-BA55-4598-943F-C8C07E401E0C}" destId="{9E28A644-D90D-4321-8B6A-0034EDF3ADAC}" srcOrd="0" destOrd="0" presId="urn:microsoft.com/office/officeart/2005/8/layout/arrow2"/>
    <dgm:cxn modelId="{714D5CB7-B069-44B2-856A-0BCB4BF51417}" type="presParOf" srcId="{351F3946-BA55-4598-943F-C8C07E401E0C}" destId="{54420B01-614A-4DCA-B9CC-EE80D0FEB749}" srcOrd="1" destOrd="0" presId="urn:microsoft.com/office/officeart/2005/8/layout/arrow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1F1DEE-9F48-4EF5-8BA0-E09C49AF280A}"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D17A86A-2539-4783-AEFA-6041C656BA50}">
      <dgm:prSet phldrT="[Text]"/>
      <dgm:spPr/>
      <dgm:t>
        <a:bodyPr/>
        <a:lstStyle/>
        <a:p>
          <a:r>
            <a:rPr lang="en-US" dirty="0" smtClean="0"/>
            <a:t>What matters</a:t>
          </a:r>
          <a:endParaRPr lang="en-US" dirty="0"/>
        </a:p>
      </dgm:t>
    </dgm:pt>
    <dgm:pt modelId="{A96F037E-DA6E-4152-A2D8-5AD9929484F9}" type="parTrans" cxnId="{EF7C2C6A-95FC-43E5-B23B-4B4AECE8041A}">
      <dgm:prSet/>
      <dgm:spPr/>
      <dgm:t>
        <a:bodyPr/>
        <a:lstStyle/>
        <a:p>
          <a:endParaRPr lang="en-US"/>
        </a:p>
      </dgm:t>
    </dgm:pt>
    <dgm:pt modelId="{30A71B3C-AB81-4E0D-BCFD-2E8D99C734CC}" type="sibTrans" cxnId="{EF7C2C6A-95FC-43E5-B23B-4B4AECE8041A}">
      <dgm:prSet/>
      <dgm:spPr/>
      <dgm:t>
        <a:bodyPr/>
        <a:lstStyle/>
        <a:p>
          <a:endParaRPr lang="en-US"/>
        </a:p>
      </dgm:t>
    </dgm:pt>
    <dgm:pt modelId="{B4DBF28D-2B61-4EF8-B656-050048140F0E}">
      <dgm:prSet phldrT="[Text]" custT="1"/>
      <dgm:spPr/>
      <dgm:t>
        <a:bodyPr/>
        <a:lstStyle/>
        <a:p>
          <a:r>
            <a:rPr lang="en-US" sz="2400" i="1" dirty="0" smtClean="0"/>
            <a:t>God’s</a:t>
          </a:r>
          <a:r>
            <a:rPr lang="en-US" sz="2400" dirty="0" smtClean="0"/>
            <a:t> Open Doors</a:t>
          </a:r>
          <a:endParaRPr lang="en-US" sz="2400" dirty="0" smtClean="0"/>
        </a:p>
      </dgm:t>
    </dgm:pt>
    <dgm:pt modelId="{90DFAE61-79EE-4CE0-8392-17A3BACC645C}" type="parTrans" cxnId="{5695B58B-6320-440F-9CF1-AB0354D3C026}">
      <dgm:prSet/>
      <dgm:spPr/>
      <dgm:t>
        <a:bodyPr/>
        <a:lstStyle/>
        <a:p>
          <a:endParaRPr lang="en-US"/>
        </a:p>
      </dgm:t>
    </dgm:pt>
    <dgm:pt modelId="{5FDADC39-0032-4537-B78D-8FD0A654DB2A}" type="sibTrans" cxnId="{5695B58B-6320-440F-9CF1-AB0354D3C026}">
      <dgm:prSet/>
      <dgm:spPr/>
      <dgm:t>
        <a:bodyPr/>
        <a:lstStyle/>
        <a:p>
          <a:endParaRPr lang="en-US"/>
        </a:p>
      </dgm:t>
    </dgm:pt>
    <dgm:pt modelId="{106993AF-C056-48C3-896F-48FD56779F78}">
      <dgm:prSet phldrT="[Text]" custT="1"/>
      <dgm:spPr/>
      <dgm:t>
        <a:bodyPr/>
        <a:lstStyle/>
        <a:p>
          <a:r>
            <a:rPr lang="en-US" sz="2000" dirty="0" smtClean="0"/>
            <a:t>Step </a:t>
          </a:r>
          <a:r>
            <a:rPr lang="en-US" sz="2000" dirty="0" smtClean="0"/>
            <a:t>Down Off </a:t>
          </a:r>
          <a:r>
            <a:rPr lang="en-US" sz="2000" dirty="0" smtClean="0"/>
            <a:t>the </a:t>
          </a:r>
          <a:r>
            <a:rPr lang="en-US" sz="2000" dirty="0" smtClean="0"/>
            <a:t>Throne! </a:t>
          </a:r>
          <a:endParaRPr lang="en-US" sz="2000" dirty="0"/>
        </a:p>
      </dgm:t>
    </dgm:pt>
    <dgm:pt modelId="{5A989FEE-301A-4442-8957-F9D261AA1E94}" type="parTrans" cxnId="{EE761EEA-3B6A-4BE6-861D-ED3DF26AC703}">
      <dgm:prSet/>
      <dgm:spPr/>
      <dgm:t>
        <a:bodyPr/>
        <a:lstStyle/>
        <a:p>
          <a:endParaRPr lang="en-US"/>
        </a:p>
      </dgm:t>
    </dgm:pt>
    <dgm:pt modelId="{D3A7B4DB-A7AA-4ADD-ACFC-BC0E736FEFD8}" type="sibTrans" cxnId="{EE761EEA-3B6A-4BE6-861D-ED3DF26AC703}">
      <dgm:prSet/>
      <dgm:spPr/>
      <dgm:t>
        <a:bodyPr/>
        <a:lstStyle/>
        <a:p>
          <a:endParaRPr lang="en-US"/>
        </a:p>
      </dgm:t>
    </dgm:pt>
    <dgm:pt modelId="{8053D1A2-8824-4551-BF3B-D280FBDA6D8F}">
      <dgm:prSet phldrT="[Text]"/>
      <dgm:spPr/>
      <dgm:t>
        <a:bodyPr/>
        <a:lstStyle/>
        <a:p>
          <a:r>
            <a:rPr lang="en-US" dirty="0" smtClean="0"/>
            <a:t>Guard your treasure! </a:t>
          </a:r>
          <a:endParaRPr lang="en-US" dirty="0"/>
        </a:p>
      </dgm:t>
    </dgm:pt>
    <dgm:pt modelId="{5CBFD9A7-08C7-4ABB-9D45-F226F137EF69}" type="parTrans" cxnId="{00427047-9600-4690-8563-3B6CBC91462A}">
      <dgm:prSet/>
      <dgm:spPr/>
      <dgm:t>
        <a:bodyPr/>
        <a:lstStyle/>
        <a:p>
          <a:endParaRPr lang="en-US"/>
        </a:p>
      </dgm:t>
    </dgm:pt>
    <dgm:pt modelId="{151B33C8-ED79-47C9-92FB-88488EEE5570}" type="sibTrans" cxnId="{00427047-9600-4690-8563-3B6CBC91462A}">
      <dgm:prSet/>
      <dgm:spPr/>
      <dgm:t>
        <a:bodyPr/>
        <a:lstStyle/>
        <a:p>
          <a:endParaRPr lang="en-US"/>
        </a:p>
      </dgm:t>
    </dgm:pt>
    <dgm:pt modelId="{4F7AC89E-37B8-4762-9DF0-2D213F6E618E}">
      <dgm:prSet phldrT="[Text]"/>
      <dgm:spPr/>
      <dgm:t>
        <a:bodyPr/>
        <a:lstStyle/>
        <a:p>
          <a:r>
            <a:rPr lang="en-US" dirty="0" smtClean="0"/>
            <a:t>Living for the </a:t>
          </a:r>
          <a:r>
            <a:rPr lang="en-US" i="1" dirty="0" smtClean="0"/>
            <a:t>long haul</a:t>
          </a:r>
          <a:endParaRPr lang="en-US" i="1" dirty="0"/>
        </a:p>
      </dgm:t>
    </dgm:pt>
    <dgm:pt modelId="{6593D8CE-C080-42DE-AE56-F9D18823DFF3}" type="parTrans" cxnId="{53FA2AF8-7DD1-4705-8229-83FA0C6405D2}">
      <dgm:prSet/>
      <dgm:spPr/>
      <dgm:t>
        <a:bodyPr/>
        <a:lstStyle/>
        <a:p>
          <a:endParaRPr lang="en-US"/>
        </a:p>
      </dgm:t>
    </dgm:pt>
    <dgm:pt modelId="{DDADC90F-0F54-41C5-82F2-25ACF5CB580F}" type="sibTrans" cxnId="{53FA2AF8-7DD1-4705-8229-83FA0C6405D2}">
      <dgm:prSet/>
      <dgm:spPr/>
      <dgm:t>
        <a:bodyPr/>
        <a:lstStyle/>
        <a:p>
          <a:endParaRPr lang="en-US"/>
        </a:p>
      </dgm:t>
    </dgm:pt>
    <dgm:pt modelId="{7B85A300-1684-4829-AA6C-841400E0FF63}">
      <dgm:prSet phldrT="[Text]"/>
      <dgm:spPr/>
      <dgm:t>
        <a:bodyPr/>
        <a:lstStyle/>
        <a:p>
          <a:r>
            <a:rPr lang="en-US" dirty="0" smtClean="0"/>
            <a:t>Don’t flip out! (Get shaken)</a:t>
          </a:r>
          <a:endParaRPr lang="en-US" dirty="0"/>
        </a:p>
      </dgm:t>
    </dgm:pt>
    <dgm:pt modelId="{D22604BA-B97A-4EEB-8615-35FCFF82F23A}" type="parTrans" cxnId="{3840A95B-7390-4A2C-8651-E4C4769EA745}">
      <dgm:prSet/>
      <dgm:spPr/>
      <dgm:t>
        <a:bodyPr/>
        <a:lstStyle/>
        <a:p>
          <a:endParaRPr lang="en-US"/>
        </a:p>
      </dgm:t>
    </dgm:pt>
    <dgm:pt modelId="{C37F494F-0C95-4F42-A641-CE9266AA6B27}" type="sibTrans" cxnId="{3840A95B-7390-4A2C-8651-E4C4769EA745}">
      <dgm:prSet/>
      <dgm:spPr/>
      <dgm:t>
        <a:bodyPr/>
        <a:lstStyle/>
        <a:p>
          <a:endParaRPr lang="en-US"/>
        </a:p>
      </dgm:t>
    </dgm:pt>
    <dgm:pt modelId="{83B2B506-38C0-4119-8D6C-BA91148D94B6}" type="pres">
      <dgm:prSet presAssocID="{741F1DEE-9F48-4EF5-8BA0-E09C49AF280A}" presName="Name0" presStyleCnt="0">
        <dgm:presLayoutVars>
          <dgm:chMax val="1"/>
          <dgm:dir/>
          <dgm:animLvl val="ctr"/>
          <dgm:resizeHandles val="exact"/>
        </dgm:presLayoutVars>
      </dgm:prSet>
      <dgm:spPr/>
      <dgm:t>
        <a:bodyPr/>
        <a:lstStyle/>
        <a:p>
          <a:endParaRPr lang="en-US"/>
        </a:p>
      </dgm:t>
    </dgm:pt>
    <dgm:pt modelId="{158142DA-61CE-4D1D-BED2-0665AFFE562F}" type="pres">
      <dgm:prSet presAssocID="{3D17A86A-2539-4783-AEFA-6041C656BA50}" presName="centerShape" presStyleLbl="node0" presStyleIdx="0" presStyleCnt="1"/>
      <dgm:spPr/>
      <dgm:t>
        <a:bodyPr/>
        <a:lstStyle/>
        <a:p>
          <a:endParaRPr lang="en-US"/>
        </a:p>
      </dgm:t>
    </dgm:pt>
    <dgm:pt modelId="{9D1E30CD-C7DE-4917-87CA-8E9C31932D81}" type="pres">
      <dgm:prSet presAssocID="{B4DBF28D-2B61-4EF8-B656-050048140F0E}" presName="node" presStyleLbl="node1" presStyleIdx="0" presStyleCnt="5">
        <dgm:presLayoutVars>
          <dgm:bulletEnabled val="1"/>
        </dgm:presLayoutVars>
      </dgm:prSet>
      <dgm:spPr/>
      <dgm:t>
        <a:bodyPr/>
        <a:lstStyle/>
        <a:p>
          <a:endParaRPr lang="en-US"/>
        </a:p>
      </dgm:t>
    </dgm:pt>
    <dgm:pt modelId="{3D9F42A2-BFE2-4395-ACB6-581A915CC2B7}" type="pres">
      <dgm:prSet presAssocID="{B4DBF28D-2B61-4EF8-B656-050048140F0E}" presName="dummy" presStyleCnt="0"/>
      <dgm:spPr/>
    </dgm:pt>
    <dgm:pt modelId="{D7A47D1F-38B0-48CF-94F9-2F32BAA32470}" type="pres">
      <dgm:prSet presAssocID="{5FDADC39-0032-4537-B78D-8FD0A654DB2A}" presName="sibTrans" presStyleLbl="sibTrans2D1" presStyleIdx="0" presStyleCnt="5"/>
      <dgm:spPr/>
      <dgm:t>
        <a:bodyPr/>
        <a:lstStyle/>
        <a:p>
          <a:endParaRPr lang="en-US"/>
        </a:p>
      </dgm:t>
    </dgm:pt>
    <dgm:pt modelId="{108A84A6-F42E-4290-BD19-0E214721CB44}" type="pres">
      <dgm:prSet presAssocID="{106993AF-C056-48C3-896F-48FD56779F78}" presName="node" presStyleLbl="node1" presStyleIdx="1" presStyleCnt="5">
        <dgm:presLayoutVars>
          <dgm:bulletEnabled val="1"/>
        </dgm:presLayoutVars>
      </dgm:prSet>
      <dgm:spPr/>
      <dgm:t>
        <a:bodyPr/>
        <a:lstStyle/>
        <a:p>
          <a:endParaRPr lang="en-US"/>
        </a:p>
      </dgm:t>
    </dgm:pt>
    <dgm:pt modelId="{411E2959-9136-49E1-9F5F-017F041A0AE3}" type="pres">
      <dgm:prSet presAssocID="{106993AF-C056-48C3-896F-48FD56779F78}" presName="dummy" presStyleCnt="0"/>
      <dgm:spPr/>
    </dgm:pt>
    <dgm:pt modelId="{F2F2165D-C67C-4329-9C84-BB057893B101}" type="pres">
      <dgm:prSet presAssocID="{D3A7B4DB-A7AA-4ADD-ACFC-BC0E736FEFD8}" presName="sibTrans" presStyleLbl="sibTrans2D1" presStyleIdx="1" presStyleCnt="5"/>
      <dgm:spPr/>
      <dgm:t>
        <a:bodyPr/>
        <a:lstStyle/>
        <a:p>
          <a:endParaRPr lang="en-US"/>
        </a:p>
      </dgm:t>
    </dgm:pt>
    <dgm:pt modelId="{9AC4DCC3-E62F-4EFB-91F3-F26079E2E9D3}" type="pres">
      <dgm:prSet presAssocID="{8053D1A2-8824-4551-BF3B-D280FBDA6D8F}" presName="node" presStyleLbl="node1" presStyleIdx="2" presStyleCnt="5">
        <dgm:presLayoutVars>
          <dgm:bulletEnabled val="1"/>
        </dgm:presLayoutVars>
      </dgm:prSet>
      <dgm:spPr/>
      <dgm:t>
        <a:bodyPr/>
        <a:lstStyle/>
        <a:p>
          <a:endParaRPr lang="en-US"/>
        </a:p>
      </dgm:t>
    </dgm:pt>
    <dgm:pt modelId="{BB3B6072-B461-4C42-B669-E963C0A95F5C}" type="pres">
      <dgm:prSet presAssocID="{8053D1A2-8824-4551-BF3B-D280FBDA6D8F}" presName="dummy" presStyleCnt="0"/>
      <dgm:spPr/>
    </dgm:pt>
    <dgm:pt modelId="{CBBFA798-4D30-4E03-A4A8-FFBA83A6F76E}" type="pres">
      <dgm:prSet presAssocID="{151B33C8-ED79-47C9-92FB-88488EEE5570}" presName="sibTrans" presStyleLbl="sibTrans2D1" presStyleIdx="2" presStyleCnt="5"/>
      <dgm:spPr/>
      <dgm:t>
        <a:bodyPr/>
        <a:lstStyle/>
        <a:p>
          <a:endParaRPr lang="en-US"/>
        </a:p>
      </dgm:t>
    </dgm:pt>
    <dgm:pt modelId="{B2B8565A-5151-4298-B432-0092EBCDB401}" type="pres">
      <dgm:prSet presAssocID="{4F7AC89E-37B8-4762-9DF0-2D213F6E618E}" presName="node" presStyleLbl="node1" presStyleIdx="3" presStyleCnt="5">
        <dgm:presLayoutVars>
          <dgm:bulletEnabled val="1"/>
        </dgm:presLayoutVars>
      </dgm:prSet>
      <dgm:spPr/>
      <dgm:t>
        <a:bodyPr/>
        <a:lstStyle/>
        <a:p>
          <a:endParaRPr lang="en-US"/>
        </a:p>
      </dgm:t>
    </dgm:pt>
    <dgm:pt modelId="{46D2EB61-B6E7-4EE5-8D7C-377D89C2A954}" type="pres">
      <dgm:prSet presAssocID="{4F7AC89E-37B8-4762-9DF0-2D213F6E618E}" presName="dummy" presStyleCnt="0"/>
      <dgm:spPr/>
    </dgm:pt>
    <dgm:pt modelId="{CECE70A4-CC20-4F0C-87DA-C6A52F424F58}" type="pres">
      <dgm:prSet presAssocID="{DDADC90F-0F54-41C5-82F2-25ACF5CB580F}" presName="sibTrans" presStyleLbl="sibTrans2D1" presStyleIdx="3" presStyleCnt="5"/>
      <dgm:spPr/>
      <dgm:t>
        <a:bodyPr/>
        <a:lstStyle/>
        <a:p>
          <a:endParaRPr lang="en-US"/>
        </a:p>
      </dgm:t>
    </dgm:pt>
    <dgm:pt modelId="{269CDBF5-FB62-4580-8414-95382D07897B}" type="pres">
      <dgm:prSet presAssocID="{7B85A300-1684-4829-AA6C-841400E0FF63}" presName="node" presStyleLbl="node1" presStyleIdx="4" presStyleCnt="5">
        <dgm:presLayoutVars>
          <dgm:bulletEnabled val="1"/>
        </dgm:presLayoutVars>
      </dgm:prSet>
      <dgm:spPr/>
      <dgm:t>
        <a:bodyPr/>
        <a:lstStyle/>
        <a:p>
          <a:endParaRPr lang="en-US"/>
        </a:p>
      </dgm:t>
    </dgm:pt>
    <dgm:pt modelId="{279089C7-4D75-4419-83CD-4E8BFB3DFDF2}" type="pres">
      <dgm:prSet presAssocID="{7B85A300-1684-4829-AA6C-841400E0FF63}" presName="dummy" presStyleCnt="0"/>
      <dgm:spPr/>
    </dgm:pt>
    <dgm:pt modelId="{D8434C74-9E5A-443F-B004-7F1A6B921899}" type="pres">
      <dgm:prSet presAssocID="{C37F494F-0C95-4F42-A641-CE9266AA6B27}" presName="sibTrans" presStyleLbl="sibTrans2D1" presStyleIdx="4" presStyleCnt="5"/>
      <dgm:spPr/>
      <dgm:t>
        <a:bodyPr/>
        <a:lstStyle/>
        <a:p>
          <a:endParaRPr lang="en-US"/>
        </a:p>
      </dgm:t>
    </dgm:pt>
  </dgm:ptLst>
  <dgm:cxnLst>
    <dgm:cxn modelId="{AF6C88FD-C3B4-4E84-A55B-F0019CAF999E}" type="presOf" srcId="{DDADC90F-0F54-41C5-82F2-25ACF5CB580F}" destId="{CECE70A4-CC20-4F0C-87DA-C6A52F424F58}" srcOrd="0" destOrd="0" presId="urn:microsoft.com/office/officeart/2005/8/layout/radial6"/>
    <dgm:cxn modelId="{A4544DE6-532A-4F42-9DBF-6315CA694EDF}" type="presOf" srcId="{5FDADC39-0032-4537-B78D-8FD0A654DB2A}" destId="{D7A47D1F-38B0-48CF-94F9-2F32BAA32470}" srcOrd="0" destOrd="0" presId="urn:microsoft.com/office/officeart/2005/8/layout/radial6"/>
    <dgm:cxn modelId="{8CA8DE80-2C83-4D9F-AED4-E2D0F5255F4A}" type="presOf" srcId="{106993AF-C056-48C3-896F-48FD56779F78}" destId="{108A84A6-F42E-4290-BD19-0E214721CB44}" srcOrd="0" destOrd="0" presId="urn:microsoft.com/office/officeart/2005/8/layout/radial6"/>
    <dgm:cxn modelId="{CA763DF4-2D2C-4D75-81C8-0FCAA417723B}" type="presOf" srcId="{7B85A300-1684-4829-AA6C-841400E0FF63}" destId="{269CDBF5-FB62-4580-8414-95382D07897B}" srcOrd="0" destOrd="0" presId="urn:microsoft.com/office/officeart/2005/8/layout/radial6"/>
    <dgm:cxn modelId="{69F4B91D-B996-4BEF-BFD3-A7E0E27474D6}" type="presOf" srcId="{C37F494F-0C95-4F42-A641-CE9266AA6B27}" destId="{D8434C74-9E5A-443F-B004-7F1A6B921899}" srcOrd="0" destOrd="0" presId="urn:microsoft.com/office/officeart/2005/8/layout/radial6"/>
    <dgm:cxn modelId="{80EB7DAF-D90F-4ABD-AF75-58B515C13139}" type="presOf" srcId="{741F1DEE-9F48-4EF5-8BA0-E09C49AF280A}" destId="{83B2B506-38C0-4119-8D6C-BA91148D94B6}" srcOrd="0" destOrd="0" presId="urn:microsoft.com/office/officeart/2005/8/layout/radial6"/>
    <dgm:cxn modelId="{46F323E6-D60D-4E85-860B-0BBE861F1E1F}" type="presOf" srcId="{4F7AC89E-37B8-4762-9DF0-2D213F6E618E}" destId="{B2B8565A-5151-4298-B432-0092EBCDB401}" srcOrd="0" destOrd="0" presId="urn:microsoft.com/office/officeart/2005/8/layout/radial6"/>
    <dgm:cxn modelId="{2E15B469-ACF0-4367-99FC-697817039B59}" type="presOf" srcId="{B4DBF28D-2B61-4EF8-B656-050048140F0E}" destId="{9D1E30CD-C7DE-4917-87CA-8E9C31932D81}" srcOrd="0" destOrd="0" presId="urn:microsoft.com/office/officeart/2005/8/layout/radial6"/>
    <dgm:cxn modelId="{EF7C2C6A-95FC-43E5-B23B-4B4AECE8041A}" srcId="{741F1DEE-9F48-4EF5-8BA0-E09C49AF280A}" destId="{3D17A86A-2539-4783-AEFA-6041C656BA50}" srcOrd="0" destOrd="0" parTransId="{A96F037E-DA6E-4152-A2D8-5AD9929484F9}" sibTransId="{30A71B3C-AB81-4E0D-BCFD-2E8D99C734CC}"/>
    <dgm:cxn modelId="{00427047-9600-4690-8563-3B6CBC91462A}" srcId="{3D17A86A-2539-4783-AEFA-6041C656BA50}" destId="{8053D1A2-8824-4551-BF3B-D280FBDA6D8F}" srcOrd="2" destOrd="0" parTransId="{5CBFD9A7-08C7-4ABB-9D45-F226F137EF69}" sibTransId="{151B33C8-ED79-47C9-92FB-88488EEE5570}"/>
    <dgm:cxn modelId="{53FA2AF8-7DD1-4705-8229-83FA0C6405D2}" srcId="{3D17A86A-2539-4783-AEFA-6041C656BA50}" destId="{4F7AC89E-37B8-4762-9DF0-2D213F6E618E}" srcOrd="3" destOrd="0" parTransId="{6593D8CE-C080-42DE-AE56-F9D18823DFF3}" sibTransId="{DDADC90F-0F54-41C5-82F2-25ACF5CB580F}"/>
    <dgm:cxn modelId="{5695B58B-6320-440F-9CF1-AB0354D3C026}" srcId="{3D17A86A-2539-4783-AEFA-6041C656BA50}" destId="{B4DBF28D-2B61-4EF8-B656-050048140F0E}" srcOrd="0" destOrd="0" parTransId="{90DFAE61-79EE-4CE0-8392-17A3BACC645C}" sibTransId="{5FDADC39-0032-4537-B78D-8FD0A654DB2A}"/>
    <dgm:cxn modelId="{EE761EEA-3B6A-4BE6-861D-ED3DF26AC703}" srcId="{3D17A86A-2539-4783-AEFA-6041C656BA50}" destId="{106993AF-C056-48C3-896F-48FD56779F78}" srcOrd="1" destOrd="0" parTransId="{5A989FEE-301A-4442-8957-F9D261AA1E94}" sibTransId="{D3A7B4DB-A7AA-4ADD-ACFC-BC0E736FEFD8}"/>
    <dgm:cxn modelId="{3840A95B-7390-4A2C-8651-E4C4769EA745}" srcId="{3D17A86A-2539-4783-AEFA-6041C656BA50}" destId="{7B85A300-1684-4829-AA6C-841400E0FF63}" srcOrd="4" destOrd="0" parTransId="{D22604BA-B97A-4EEB-8615-35FCFF82F23A}" sibTransId="{C37F494F-0C95-4F42-A641-CE9266AA6B27}"/>
    <dgm:cxn modelId="{C41848E8-310E-4B72-8335-569B2FC8565C}" type="presOf" srcId="{151B33C8-ED79-47C9-92FB-88488EEE5570}" destId="{CBBFA798-4D30-4E03-A4A8-FFBA83A6F76E}" srcOrd="0" destOrd="0" presId="urn:microsoft.com/office/officeart/2005/8/layout/radial6"/>
    <dgm:cxn modelId="{DCFBE98B-36DE-4983-B930-5D0466B4B9EF}" type="presOf" srcId="{D3A7B4DB-A7AA-4ADD-ACFC-BC0E736FEFD8}" destId="{F2F2165D-C67C-4329-9C84-BB057893B101}" srcOrd="0" destOrd="0" presId="urn:microsoft.com/office/officeart/2005/8/layout/radial6"/>
    <dgm:cxn modelId="{AFB416C8-02F8-484D-A4E3-EE3DC941192A}" type="presOf" srcId="{3D17A86A-2539-4783-AEFA-6041C656BA50}" destId="{158142DA-61CE-4D1D-BED2-0665AFFE562F}" srcOrd="0" destOrd="0" presId="urn:microsoft.com/office/officeart/2005/8/layout/radial6"/>
    <dgm:cxn modelId="{54B73FBE-59AE-4489-8262-A82BAB39359F}" type="presOf" srcId="{8053D1A2-8824-4551-BF3B-D280FBDA6D8F}" destId="{9AC4DCC3-E62F-4EFB-91F3-F26079E2E9D3}" srcOrd="0" destOrd="0" presId="urn:microsoft.com/office/officeart/2005/8/layout/radial6"/>
    <dgm:cxn modelId="{2133B6D8-9AE6-47B6-98C9-9D4236979261}" type="presParOf" srcId="{83B2B506-38C0-4119-8D6C-BA91148D94B6}" destId="{158142DA-61CE-4D1D-BED2-0665AFFE562F}" srcOrd="0" destOrd="0" presId="urn:microsoft.com/office/officeart/2005/8/layout/radial6"/>
    <dgm:cxn modelId="{0238805E-9BC6-48CD-A568-30AA6629A702}" type="presParOf" srcId="{83B2B506-38C0-4119-8D6C-BA91148D94B6}" destId="{9D1E30CD-C7DE-4917-87CA-8E9C31932D81}" srcOrd="1" destOrd="0" presId="urn:microsoft.com/office/officeart/2005/8/layout/radial6"/>
    <dgm:cxn modelId="{43743BE3-484B-4C9C-9DA9-4C7668A3693F}" type="presParOf" srcId="{83B2B506-38C0-4119-8D6C-BA91148D94B6}" destId="{3D9F42A2-BFE2-4395-ACB6-581A915CC2B7}" srcOrd="2" destOrd="0" presId="urn:microsoft.com/office/officeart/2005/8/layout/radial6"/>
    <dgm:cxn modelId="{1A2263D2-2CB6-4229-B436-E0D3D9906EA4}" type="presParOf" srcId="{83B2B506-38C0-4119-8D6C-BA91148D94B6}" destId="{D7A47D1F-38B0-48CF-94F9-2F32BAA32470}" srcOrd="3" destOrd="0" presId="urn:microsoft.com/office/officeart/2005/8/layout/radial6"/>
    <dgm:cxn modelId="{9D5DD456-68AA-4F6C-A3FC-B5B707A1F244}" type="presParOf" srcId="{83B2B506-38C0-4119-8D6C-BA91148D94B6}" destId="{108A84A6-F42E-4290-BD19-0E214721CB44}" srcOrd="4" destOrd="0" presId="urn:microsoft.com/office/officeart/2005/8/layout/radial6"/>
    <dgm:cxn modelId="{12AA45B7-D9F9-4D33-842D-1265776DB42C}" type="presParOf" srcId="{83B2B506-38C0-4119-8D6C-BA91148D94B6}" destId="{411E2959-9136-49E1-9F5F-017F041A0AE3}" srcOrd="5" destOrd="0" presId="urn:microsoft.com/office/officeart/2005/8/layout/radial6"/>
    <dgm:cxn modelId="{C568B477-A3F6-403A-B51A-B2F7B21EBEDF}" type="presParOf" srcId="{83B2B506-38C0-4119-8D6C-BA91148D94B6}" destId="{F2F2165D-C67C-4329-9C84-BB057893B101}" srcOrd="6" destOrd="0" presId="urn:microsoft.com/office/officeart/2005/8/layout/radial6"/>
    <dgm:cxn modelId="{216FD267-80D5-4A3C-8390-0D51BEECF2E9}" type="presParOf" srcId="{83B2B506-38C0-4119-8D6C-BA91148D94B6}" destId="{9AC4DCC3-E62F-4EFB-91F3-F26079E2E9D3}" srcOrd="7" destOrd="0" presId="urn:microsoft.com/office/officeart/2005/8/layout/radial6"/>
    <dgm:cxn modelId="{978A5964-B4F6-426D-9FE8-AE1A1090FD06}" type="presParOf" srcId="{83B2B506-38C0-4119-8D6C-BA91148D94B6}" destId="{BB3B6072-B461-4C42-B669-E963C0A95F5C}" srcOrd="8" destOrd="0" presId="urn:microsoft.com/office/officeart/2005/8/layout/radial6"/>
    <dgm:cxn modelId="{0CECAF5D-DFEE-4241-B81B-34CBB07318CC}" type="presParOf" srcId="{83B2B506-38C0-4119-8D6C-BA91148D94B6}" destId="{CBBFA798-4D30-4E03-A4A8-FFBA83A6F76E}" srcOrd="9" destOrd="0" presId="urn:microsoft.com/office/officeart/2005/8/layout/radial6"/>
    <dgm:cxn modelId="{D8942DFE-8243-42F0-AB44-F1CDCB93E352}" type="presParOf" srcId="{83B2B506-38C0-4119-8D6C-BA91148D94B6}" destId="{B2B8565A-5151-4298-B432-0092EBCDB401}" srcOrd="10" destOrd="0" presId="urn:microsoft.com/office/officeart/2005/8/layout/radial6"/>
    <dgm:cxn modelId="{746A2996-8EDA-4286-B3FF-DF46D8C39C14}" type="presParOf" srcId="{83B2B506-38C0-4119-8D6C-BA91148D94B6}" destId="{46D2EB61-B6E7-4EE5-8D7C-377D89C2A954}" srcOrd="11" destOrd="0" presId="urn:microsoft.com/office/officeart/2005/8/layout/radial6"/>
    <dgm:cxn modelId="{155BA383-6003-4361-860C-ACF47F6B9645}" type="presParOf" srcId="{83B2B506-38C0-4119-8D6C-BA91148D94B6}" destId="{CECE70A4-CC20-4F0C-87DA-C6A52F424F58}" srcOrd="12" destOrd="0" presId="urn:microsoft.com/office/officeart/2005/8/layout/radial6"/>
    <dgm:cxn modelId="{031AE86D-55C1-4458-8E1D-4E25B329C33C}" type="presParOf" srcId="{83B2B506-38C0-4119-8D6C-BA91148D94B6}" destId="{269CDBF5-FB62-4580-8414-95382D07897B}" srcOrd="13" destOrd="0" presId="urn:microsoft.com/office/officeart/2005/8/layout/radial6"/>
    <dgm:cxn modelId="{E2BEA164-E550-4A89-A985-E82CE197F6E1}" type="presParOf" srcId="{83B2B506-38C0-4119-8D6C-BA91148D94B6}" destId="{279089C7-4D75-4419-83CD-4E8BFB3DFDF2}" srcOrd="14" destOrd="0" presId="urn:microsoft.com/office/officeart/2005/8/layout/radial6"/>
    <dgm:cxn modelId="{BD1CF288-D38C-4333-8A04-1FEB85A6434F}" type="presParOf" srcId="{83B2B506-38C0-4119-8D6C-BA91148D94B6}" destId="{D8434C74-9E5A-443F-B004-7F1A6B921899}"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1F1DEE-9F48-4EF5-8BA0-E09C49AF280A}"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US"/>
        </a:p>
      </dgm:t>
    </dgm:pt>
    <dgm:pt modelId="{3D17A86A-2539-4783-AEFA-6041C656BA50}">
      <dgm:prSet phldrT="[Text]"/>
      <dgm:spPr/>
      <dgm:t>
        <a:bodyPr/>
        <a:lstStyle/>
        <a:p>
          <a:r>
            <a:rPr lang="en-US" dirty="0" smtClean="0"/>
            <a:t>What matters</a:t>
          </a:r>
          <a:endParaRPr lang="en-US" dirty="0"/>
        </a:p>
      </dgm:t>
    </dgm:pt>
    <dgm:pt modelId="{A96F037E-DA6E-4152-A2D8-5AD9929484F9}" type="parTrans" cxnId="{EF7C2C6A-95FC-43E5-B23B-4B4AECE8041A}">
      <dgm:prSet/>
      <dgm:spPr/>
      <dgm:t>
        <a:bodyPr/>
        <a:lstStyle/>
        <a:p>
          <a:endParaRPr lang="en-US"/>
        </a:p>
      </dgm:t>
    </dgm:pt>
    <dgm:pt modelId="{30A71B3C-AB81-4E0D-BCFD-2E8D99C734CC}" type="sibTrans" cxnId="{EF7C2C6A-95FC-43E5-B23B-4B4AECE8041A}">
      <dgm:prSet/>
      <dgm:spPr/>
      <dgm:t>
        <a:bodyPr/>
        <a:lstStyle/>
        <a:p>
          <a:endParaRPr lang="en-US"/>
        </a:p>
      </dgm:t>
    </dgm:pt>
    <dgm:pt modelId="{B4DBF28D-2B61-4EF8-B656-050048140F0E}">
      <dgm:prSet phldrT="[Text]"/>
      <dgm:spPr/>
      <dgm:t>
        <a:bodyPr/>
        <a:lstStyle/>
        <a:p>
          <a:r>
            <a:rPr lang="en-US" dirty="0" smtClean="0"/>
            <a:t>Follow </a:t>
          </a:r>
          <a:r>
            <a:rPr lang="en-US" i="1" dirty="0" smtClean="0"/>
            <a:t>God’s</a:t>
          </a:r>
          <a:r>
            <a:rPr lang="en-US" dirty="0" smtClean="0"/>
            <a:t> Opportunities</a:t>
          </a:r>
        </a:p>
        <a:p>
          <a:r>
            <a:rPr lang="en-US" dirty="0" smtClean="0"/>
            <a:t>(Not my greed, whims, trickery…)</a:t>
          </a:r>
          <a:endParaRPr lang="en-US" dirty="0"/>
        </a:p>
      </dgm:t>
    </dgm:pt>
    <dgm:pt modelId="{90DFAE61-79EE-4CE0-8392-17A3BACC645C}" type="parTrans" cxnId="{5695B58B-6320-440F-9CF1-AB0354D3C026}">
      <dgm:prSet/>
      <dgm:spPr/>
      <dgm:t>
        <a:bodyPr/>
        <a:lstStyle/>
        <a:p>
          <a:endParaRPr lang="en-US"/>
        </a:p>
      </dgm:t>
    </dgm:pt>
    <dgm:pt modelId="{5FDADC39-0032-4537-B78D-8FD0A654DB2A}" type="sibTrans" cxnId="{5695B58B-6320-440F-9CF1-AB0354D3C026}">
      <dgm:prSet/>
      <dgm:spPr/>
      <dgm:t>
        <a:bodyPr/>
        <a:lstStyle/>
        <a:p>
          <a:endParaRPr lang="en-US"/>
        </a:p>
      </dgm:t>
    </dgm:pt>
    <dgm:pt modelId="{106993AF-C056-48C3-896F-48FD56779F78}">
      <dgm:prSet phldrT="[Text]"/>
      <dgm:spPr/>
      <dgm:t>
        <a:bodyPr/>
        <a:lstStyle/>
        <a:p>
          <a:r>
            <a:rPr lang="en-US" dirty="0" smtClean="0"/>
            <a:t>Be Weak!  I.e., Step Down Off Your Throne! </a:t>
          </a:r>
          <a:endParaRPr lang="en-US" dirty="0"/>
        </a:p>
      </dgm:t>
    </dgm:pt>
    <dgm:pt modelId="{5A989FEE-301A-4442-8957-F9D261AA1E94}" type="parTrans" cxnId="{EE761EEA-3B6A-4BE6-861D-ED3DF26AC703}">
      <dgm:prSet/>
      <dgm:spPr/>
      <dgm:t>
        <a:bodyPr/>
        <a:lstStyle/>
        <a:p>
          <a:endParaRPr lang="en-US"/>
        </a:p>
      </dgm:t>
    </dgm:pt>
    <dgm:pt modelId="{D3A7B4DB-A7AA-4ADD-ACFC-BC0E736FEFD8}" type="sibTrans" cxnId="{EE761EEA-3B6A-4BE6-861D-ED3DF26AC703}">
      <dgm:prSet/>
      <dgm:spPr/>
      <dgm:t>
        <a:bodyPr/>
        <a:lstStyle/>
        <a:p>
          <a:endParaRPr lang="en-US"/>
        </a:p>
      </dgm:t>
    </dgm:pt>
    <dgm:pt modelId="{8053D1A2-8824-4551-BF3B-D280FBDA6D8F}">
      <dgm:prSet phldrT="[Text]"/>
      <dgm:spPr/>
      <dgm:t>
        <a:bodyPr/>
        <a:lstStyle/>
        <a:p>
          <a:r>
            <a:rPr lang="en-US" dirty="0" smtClean="0"/>
            <a:t>Guard your treasure! </a:t>
          </a:r>
          <a:endParaRPr lang="en-US" dirty="0"/>
        </a:p>
      </dgm:t>
    </dgm:pt>
    <dgm:pt modelId="{5CBFD9A7-08C7-4ABB-9D45-F226F137EF69}" type="parTrans" cxnId="{00427047-9600-4690-8563-3B6CBC91462A}">
      <dgm:prSet/>
      <dgm:spPr/>
      <dgm:t>
        <a:bodyPr/>
        <a:lstStyle/>
        <a:p>
          <a:endParaRPr lang="en-US"/>
        </a:p>
      </dgm:t>
    </dgm:pt>
    <dgm:pt modelId="{151B33C8-ED79-47C9-92FB-88488EEE5570}" type="sibTrans" cxnId="{00427047-9600-4690-8563-3B6CBC91462A}">
      <dgm:prSet/>
      <dgm:spPr/>
      <dgm:t>
        <a:bodyPr/>
        <a:lstStyle/>
        <a:p>
          <a:endParaRPr lang="en-US"/>
        </a:p>
      </dgm:t>
    </dgm:pt>
    <dgm:pt modelId="{4F7AC89E-37B8-4762-9DF0-2D213F6E618E}">
      <dgm:prSet phldrT="[Text]"/>
      <dgm:spPr/>
      <dgm:t>
        <a:bodyPr/>
        <a:lstStyle/>
        <a:p>
          <a:r>
            <a:rPr lang="en-US" dirty="0" smtClean="0"/>
            <a:t>Living for the </a:t>
          </a:r>
          <a:r>
            <a:rPr lang="en-US" i="1" dirty="0" smtClean="0"/>
            <a:t>long haul</a:t>
          </a:r>
          <a:endParaRPr lang="en-US" i="1" dirty="0"/>
        </a:p>
      </dgm:t>
    </dgm:pt>
    <dgm:pt modelId="{6593D8CE-C080-42DE-AE56-F9D18823DFF3}" type="parTrans" cxnId="{53FA2AF8-7DD1-4705-8229-83FA0C6405D2}">
      <dgm:prSet/>
      <dgm:spPr/>
      <dgm:t>
        <a:bodyPr/>
        <a:lstStyle/>
        <a:p>
          <a:endParaRPr lang="en-US"/>
        </a:p>
      </dgm:t>
    </dgm:pt>
    <dgm:pt modelId="{DDADC90F-0F54-41C5-82F2-25ACF5CB580F}" type="sibTrans" cxnId="{53FA2AF8-7DD1-4705-8229-83FA0C6405D2}">
      <dgm:prSet/>
      <dgm:spPr/>
      <dgm:t>
        <a:bodyPr/>
        <a:lstStyle/>
        <a:p>
          <a:endParaRPr lang="en-US"/>
        </a:p>
      </dgm:t>
    </dgm:pt>
    <dgm:pt modelId="{7B85A300-1684-4829-AA6C-841400E0FF63}">
      <dgm:prSet phldrT="[Text]"/>
      <dgm:spPr/>
      <dgm:t>
        <a:bodyPr/>
        <a:lstStyle/>
        <a:p>
          <a:r>
            <a:rPr lang="en-US" dirty="0" smtClean="0"/>
            <a:t>Don’t flip out! (Get shaken)</a:t>
          </a:r>
          <a:endParaRPr lang="en-US" dirty="0"/>
        </a:p>
      </dgm:t>
    </dgm:pt>
    <dgm:pt modelId="{D22604BA-B97A-4EEB-8615-35FCFF82F23A}" type="parTrans" cxnId="{3840A95B-7390-4A2C-8651-E4C4769EA745}">
      <dgm:prSet/>
      <dgm:spPr/>
      <dgm:t>
        <a:bodyPr/>
        <a:lstStyle/>
        <a:p>
          <a:endParaRPr lang="en-US"/>
        </a:p>
      </dgm:t>
    </dgm:pt>
    <dgm:pt modelId="{C37F494F-0C95-4F42-A641-CE9266AA6B27}" type="sibTrans" cxnId="{3840A95B-7390-4A2C-8651-E4C4769EA745}">
      <dgm:prSet/>
      <dgm:spPr/>
      <dgm:t>
        <a:bodyPr/>
        <a:lstStyle/>
        <a:p>
          <a:endParaRPr lang="en-US"/>
        </a:p>
      </dgm:t>
    </dgm:pt>
    <dgm:pt modelId="{83B2B506-38C0-4119-8D6C-BA91148D94B6}" type="pres">
      <dgm:prSet presAssocID="{741F1DEE-9F48-4EF5-8BA0-E09C49AF280A}" presName="Name0" presStyleCnt="0">
        <dgm:presLayoutVars>
          <dgm:chMax val="1"/>
          <dgm:dir/>
          <dgm:animLvl val="ctr"/>
          <dgm:resizeHandles val="exact"/>
        </dgm:presLayoutVars>
      </dgm:prSet>
      <dgm:spPr/>
      <dgm:t>
        <a:bodyPr/>
        <a:lstStyle/>
        <a:p>
          <a:endParaRPr lang="en-US"/>
        </a:p>
      </dgm:t>
    </dgm:pt>
    <dgm:pt modelId="{158142DA-61CE-4D1D-BED2-0665AFFE562F}" type="pres">
      <dgm:prSet presAssocID="{3D17A86A-2539-4783-AEFA-6041C656BA50}" presName="centerShape" presStyleLbl="node0" presStyleIdx="0" presStyleCnt="1"/>
      <dgm:spPr/>
      <dgm:t>
        <a:bodyPr/>
        <a:lstStyle/>
        <a:p>
          <a:endParaRPr lang="en-US"/>
        </a:p>
      </dgm:t>
    </dgm:pt>
    <dgm:pt modelId="{9D1E30CD-C7DE-4917-87CA-8E9C31932D81}" type="pres">
      <dgm:prSet presAssocID="{B4DBF28D-2B61-4EF8-B656-050048140F0E}" presName="node" presStyleLbl="node1" presStyleIdx="0" presStyleCnt="5">
        <dgm:presLayoutVars>
          <dgm:bulletEnabled val="1"/>
        </dgm:presLayoutVars>
      </dgm:prSet>
      <dgm:spPr/>
      <dgm:t>
        <a:bodyPr/>
        <a:lstStyle/>
        <a:p>
          <a:endParaRPr lang="en-US"/>
        </a:p>
      </dgm:t>
    </dgm:pt>
    <dgm:pt modelId="{3D9F42A2-BFE2-4395-ACB6-581A915CC2B7}" type="pres">
      <dgm:prSet presAssocID="{B4DBF28D-2B61-4EF8-B656-050048140F0E}" presName="dummy" presStyleCnt="0"/>
      <dgm:spPr/>
    </dgm:pt>
    <dgm:pt modelId="{D7A47D1F-38B0-48CF-94F9-2F32BAA32470}" type="pres">
      <dgm:prSet presAssocID="{5FDADC39-0032-4537-B78D-8FD0A654DB2A}" presName="sibTrans" presStyleLbl="sibTrans2D1" presStyleIdx="0" presStyleCnt="5"/>
      <dgm:spPr/>
      <dgm:t>
        <a:bodyPr/>
        <a:lstStyle/>
        <a:p>
          <a:endParaRPr lang="en-US"/>
        </a:p>
      </dgm:t>
    </dgm:pt>
    <dgm:pt modelId="{108A84A6-F42E-4290-BD19-0E214721CB44}" type="pres">
      <dgm:prSet presAssocID="{106993AF-C056-48C3-896F-48FD56779F78}" presName="node" presStyleLbl="node1" presStyleIdx="1" presStyleCnt="5">
        <dgm:presLayoutVars>
          <dgm:bulletEnabled val="1"/>
        </dgm:presLayoutVars>
      </dgm:prSet>
      <dgm:spPr/>
      <dgm:t>
        <a:bodyPr/>
        <a:lstStyle/>
        <a:p>
          <a:endParaRPr lang="en-US"/>
        </a:p>
      </dgm:t>
    </dgm:pt>
    <dgm:pt modelId="{411E2959-9136-49E1-9F5F-017F041A0AE3}" type="pres">
      <dgm:prSet presAssocID="{106993AF-C056-48C3-896F-48FD56779F78}" presName="dummy" presStyleCnt="0"/>
      <dgm:spPr/>
    </dgm:pt>
    <dgm:pt modelId="{F2F2165D-C67C-4329-9C84-BB057893B101}" type="pres">
      <dgm:prSet presAssocID="{D3A7B4DB-A7AA-4ADD-ACFC-BC0E736FEFD8}" presName="sibTrans" presStyleLbl="sibTrans2D1" presStyleIdx="1" presStyleCnt="5"/>
      <dgm:spPr/>
      <dgm:t>
        <a:bodyPr/>
        <a:lstStyle/>
        <a:p>
          <a:endParaRPr lang="en-US"/>
        </a:p>
      </dgm:t>
    </dgm:pt>
    <dgm:pt modelId="{9AC4DCC3-E62F-4EFB-91F3-F26079E2E9D3}" type="pres">
      <dgm:prSet presAssocID="{8053D1A2-8824-4551-BF3B-D280FBDA6D8F}" presName="node" presStyleLbl="node1" presStyleIdx="2" presStyleCnt="5">
        <dgm:presLayoutVars>
          <dgm:bulletEnabled val="1"/>
        </dgm:presLayoutVars>
      </dgm:prSet>
      <dgm:spPr/>
      <dgm:t>
        <a:bodyPr/>
        <a:lstStyle/>
        <a:p>
          <a:endParaRPr lang="en-US"/>
        </a:p>
      </dgm:t>
    </dgm:pt>
    <dgm:pt modelId="{BB3B6072-B461-4C42-B669-E963C0A95F5C}" type="pres">
      <dgm:prSet presAssocID="{8053D1A2-8824-4551-BF3B-D280FBDA6D8F}" presName="dummy" presStyleCnt="0"/>
      <dgm:spPr/>
    </dgm:pt>
    <dgm:pt modelId="{CBBFA798-4D30-4E03-A4A8-FFBA83A6F76E}" type="pres">
      <dgm:prSet presAssocID="{151B33C8-ED79-47C9-92FB-88488EEE5570}" presName="sibTrans" presStyleLbl="sibTrans2D1" presStyleIdx="2" presStyleCnt="5"/>
      <dgm:spPr/>
      <dgm:t>
        <a:bodyPr/>
        <a:lstStyle/>
        <a:p>
          <a:endParaRPr lang="en-US"/>
        </a:p>
      </dgm:t>
    </dgm:pt>
    <dgm:pt modelId="{B2B8565A-5151-4298-B432-0092EBCDB401}" type="pres">
      <dgm:prSet presAssocID="{4F7AC89E-37B8-4762-9DF0-2D213F6E618E}" presName="node" presStyleLbl="node1" presStyleIdx="3" presStyleCnt="5">
        <dgm:presLayoutVars>
          <dgm:bulletEnabled val="1"/>
        </dgm:presLayoutVars>
      </dgm:prSet>
      <dgm:spPr/>
      <dgm:t>
        <a:bodyPr/>
        <a:lstStyle/>
        <a:p>
          <a:endParaRPr lang="en-US"/>
        </a:p>
      </dgm:t>
    </dgm:pt>
    <dgm:pt modelId="{46D2EB61-B6E7-4EE5-8D7C-377D89C2A954}" type="pres">
      <dgm:prSet presAssocID="{4F7AC89E-37B8-4762-9DF0-2D213F6E618E}" presName="dummy" presStyleCnt="0"/>
      <dgm:spPr/>
    </dgm:pt>
    <dgm:pt modelId="{CECE70A4-CC20-4F0C-87DA-C6A52F424F58}" type="pres">
      <dgm:prSet presAssocID="{DDADC90F-0F54-41C5-82F2-25ACF5CB580F}" presName="sibTrans" presStyleLbl="sibTrans2D1" presStyleIdx="3" presStyleCnt="5"/>
      <dgm:spPr/>
      <dgm:t>
        <a:bodyPr/>
        <a:lstStyle/>
        <a:p>
          <a:endParaRPr lang="en-US"/>
        </a:p>
      </dgm:t>
    </dgm:pt>
    <dgm:pt modelId="{269CDBF5-FB62-4580-8414-95382D07897B}" type="pres">
      <dgm:prSet presAssocID="{7B85A300-1684-4829-AA6C-841400E0FF63}" presName="node" presStyleLbl="node1" presStyleIdx="4" presStyleCnt="5">
        <dgm:presLayoutVars>
          <dgm:bulletEnabled val="1"/>
        </dgm:presLayoutVars>
      </dgm:prSet>
      <dgm:spPr/>
      <dgm:t>
        <a:bodyPr/>
        <a:lstStyle/>
        <a:p>
          <a:endParaRPr lang="en-US"/>
        </a:p>
      </dgm:t>
    </dgm:pt>
    <dgm:pt modelId="{279089C7-4D75-4419-83CD-4E8BFB3DFDF2}" type="pres">
      <dgm:prSet presAssocID="{7B85A300-1684-4829-AA6C-841400E0FF63}" presName="dummy" presStyleCnt="0"/>
      <dgm:spPr/>
    </dgm:pt>
    <dgm:pt modelId="{D8434C74-9E5A-443F-B004-7F1A6B921899}" type="pres">
      <dgm:prSet presAssocID="{C37F494F-0C95-4F42-A641-CE9266AA6B27}" presName="sibTrans" presStyleLbl="sibTrans2D1" presStyleIdx="4" presStyleCnt="5"/>
      <dgm:spPr/>
      <dgm:t>
        <a:bodyPr/>
        <a:lstStyle/>
        <a:p>
          <a:endParaRPr lang="en-US"/>
        </a:p>
      </dgm:t>
    </dgm:pt>
  </dgm:ptLst>
  <dgm:cxnLst>
    <dgm:cxn modelId="{AF6C88FD-C3B4-4E84-A55B-F0019CAF999E}" type="presOf" srcId="{DDADC90F-0F54-41C5-82F2-25ACF5CB580F}" destId="{CECE70A4-CC20-4F0C-87DA-C6A52F424F58}" srcOrd="0" destOrd="0" presId="urn:microsoft.com/office/officeart/2005/8/layout/radial6"/>
    <dgm:cxn modelId="{A4544DE6-532A-4F42-9DBF-6315CA694EDF}" type="presOf" srcId="{5FDADC39-0032-4537-B78D-8FD0A654DB2A}" destId="{D7A47D1F-38B0-48CF-94F9-2F32BAA32470}" srcOrd="0" destOrd="0" presId="urn:microsoft.com/office/officeart/2005/8/layout/radial6"/>
    <dgm:cxn modelId="{8CA8DE80-2C83-4D9F-AED4-E2D0F5255F4A}" type="presOf" srcId="{106993AF-C056-48C3-896F-48FD56779F78}" destId="{108A84A6-F42E-4290-BD19-0E214721CB44}" srcOrd="0" destOrd="0" presId="urn:microsoft.com/office/officeart/2005/8/layout/radial6"/>
    <dgm:cxn modelId="{CA763DF4-2D2C-4D75-81C8-0FCAA417723B}" type="presOf" srcId="{7B85A300-1684-4829-AA6C-841400E0FF63}" destId="{269CDBF5-FB62-4580-8414-95382D07897B}" srcOrd="0" destOrd="0" presId="urn:microsoft.com/office/officeart/2005/8/layout/radial6"/>
    <dgm:cxn modelId="{69F4B91D-B996-4BEF-BFD3-A7E0E27474D6}" type="presOf" srcId="{C37F494F-0C95-4F42-A641-CE9266AA6B27}" destId="{D8434C74-9E5A-443F-B004-7F1A6B921899}" srcOrd="0" destOrd="0" presId="urn:microsoft.com/office/officeart/2005/8/layout/radial6"/>
    <dgm:cxn modelId="{80EB7DAF-D90F-4ABD-AF75-58B515C13139}" type="presOf" srcId="{741F1DEE-9F48-4EF5-8BA0-E09C49AF280A}" destId="{83B2B506-38C0-4119-8D6C-BA91148D94B6}" srcOrd="0" destOrd="0" presId="urn:microsoft.com/office/officeart/2005/8/layout/radial6"/>
    <dgm:cxn modelId="{46F323E6-D60D-4E85-860B-0BBE861F1E1F}" type="presOf" srcId="{4F7AC89E-37B8-4762-9DF0-2D213F6E618E}" destId="{B2B8565A-5151-4298-B432-0092EBCDB401}" srcOrd="0" destOrd="0" presId="urn:microsoft.com/office/officeart/2005/8/layout/radial6"/>
    <dgm:cxn modelId="{2E15B469-ACF0-4367-99FC-697817039B59}" type="presOf" srcId="{B4DBF28D-2B61-4EF8-B656-050048140F0E}" destId="{9D1E30CD-C7DE-4917-87CA-8E9C31932D81}" srcOrd="0" destOrd="0" presId="urn:microsoft.com/office/officeart/2005/8/layout/radial6"/>
    <dgm:cxn modelId="{EF7C2C6A-95FC-43E5-B23B-4B4AECE8041A}" srcId="{741F1DEE-9F48-4EF5-8BA0-E09C49AF280A}" destId="{3D17A86A-2539-4783-AEFA-6041C656BA50}" srcOrd="0" destOrd="0" parTransId="{A96F037E-DA6E-4152-A2D8-5AD9929484F9}" sibTransId="{30A71B3C-AB81-4E0D-BCFD-2E8D99C734CC}"/>
    <dgm:cxn modelId="{00427047-9600-4690-8563-3B6CBC91462A}" srcId="{3D17A86A-2539-4783-AEFA-6041C656BA50}" destId="{8053D1A2-8824-4551-BF3B-D280FBDA6D8F}" srcOrd="2" destOrd="0" parTransId="{5CBFD9A7-08C7-4ABB-9D45-F226F137EF69}" sibTransId="{151B33C8-ED79-47C9-92FB-88488EEE5570}"/>
    <dgm:cxn modelId="{53FA2AF8-7DD1-4705-8229-83FA0C6405D2}" srcId="{3D17A86A-2539-4783-AEFA-6041C656BA50}" destId="{4F7AC89E-37B8-4762-9DF0-2D213F6E618E}" srcOrd="3" destOrd="0" parTransId="{6593D8CE-C080-42DE-AE56-F9D18823DFF3}" sibTransId="{DDADC90F-0F54-41C5-82F2-25ACF5CB580F}"/>
    <dgm:cxn modelId="{5695B58B-6320-440F-9CF1-AB0354D3C026}" srcId="{3D17A86A-2539-4783-AEFA-6041C656BA50}" destId="{B4DBF28D-2B61-4EF8-B656-050048140F0E}" srcOrd="0" destOrd="0" parTransId="{90DFAE61-79EE-4CE0-8392-17A3BACC645C}" sibTransId="{5FDADC39-0032-4537-B78D-8FD0A654DB2A}"/>
    <dgm:cxn modelId="{EE761EEA-3B6A-4BE6-861D-ED3DF26AC703}" srcId="{3D17A86A-2539-4783-AEFA-6041C656BA50}" destId="{106993AF-C056-48C3-896F-48FD56779F78}" srcOrd="1" destOrd="0" parTransId="{5A989FEE-301A-4442-8957-F9D261AA1E94}" sibTransId="{D3A7B4DB-A7AA-4ADD-ACFC-BC0E736FEFD8}"/>
    <dgm:cxn modelId="{3840A95B-7390-4A2C-8651-E4C4769EA745}" srcId="{3D17A86A-2539-4783-AEFA-6041C656BA50}" destId="{7B85A300-1684-4829-AA6C-841400E0FF63}" srcOrd="4" destOrd="0" parTransId="{D22604BA-B97A-4EEB-8615-35FCFF82F23A}" sibTransId="{C37F494F-0C95-4F42-A641-CE9266AA6B27}"/>
    <dgm:cxn modelId="{C41848E8-310E-4B72-8335-569B2FC8565C}" type="presOf" srcId="{151B33C8-ED79-47C9-92FB-88488EEE5570}" destId="{CBBFA798-4D30-4E03-A4A8-FFBA83A6F76E}" srcOrd="0" destOrd="0" presId="urn:microsoft.com/office/officeart/2005/8/layout/radial6"/>
    <dgm:cxn modelId="{AFB416C8-02F8-484D-A4E3-EE3DC941192A}" type="presOf" srcId="{3D17A86A-2539-4783-AEFA-6041C656BA50}" destId="{158142DA-61CE-4D1D-BED2-0665AFFE562F}" srcOrd="0" destOrd="0" presId="urn:microsoft.com/office/officeart/2005/8/layout/radial6"/>
    <dgm:cxn modelId="{DCFBE98B-36DE-4983-B930-5D0466B4B9EF}" type="presOf" srcId="{D3A7B4DB-A7AA-4ADD-ACFC-BC0E736FEFD8}" destId="{F2F2165D-C67C-4329-9C84-BB057893B101}" srcOrd="0" destOrd="0" presId="urn:microsoft.com/office/officeart/2005/8/layout/radial6"/>
    <dgm:cxn modelId="{54B73FBE-59AE-4489-8262-A82BAB39359F}" type="presOf" srcId="{8053D1A2-8824-4551-BF3B-D280FBDA6D8F}" destId="{9AC4DCC3-E62F-4EFB-91F3-F26079E2E9D3}" srcOrd="0" destOrd="0" presId="urn:microsoft.com/office/officeart/2005/8/layout/radial6"/>
    <dgm:cxn modelId="{2133B6D8-9AE6-47B6-98C9-9D4236979261}" type="presParOf" srcId="{83B2B506-38C0-4119-8D6C-BA91148D94B6}" destId="{158142DA-61CE-4D1D-BED2-0665AFFE562F}" srcOrd="0" destOrd="0" presId="urn:microsoft.com/office/officeart/2005/8/layout/radial6"/>
    <dgm:cxn modelId="{0238805E-9BC6-48CD-A568-30AA6629A702}" type="presParOf" srcId="{83B2B506-38C0-4119-8D6C-BA91148D94B6}" destId="{9D1E30CD-C7DE-4917-87CA-8E9C31932D81}" srcOrd="1" destOrd="0" presId="urn:microsoft.com/office/officeart/2005/8/layout/radial6"/>
    <dgm:cxn modelId="{43743BE3-484B-4C9C-9DA9-4C7668A3693F}" type="presParOf" srcId="{83B2B506-38C0-4119-8D6C-BA91148D94B6}" destId="{3D9F42A2-BFE2-4395-ACB6-581A915CC2B7}" srcOrd="2" destOrd="0" presId="urn:microsoft.com/office/officeart/2005/8/layout/radial6"/>
    <dgm:cxn modelId="{1A2263D2-2CB6-4229-B436-E0D3D9906EA4}" type="presParOf" srcId="{83B2B506-38C0-4119-8D6C-BA91148D94B6}" destId="{D7A47D1F-38B0-48CF-94F9-2F32BAA32470}" srcOrd="3" destOrd="0" presId="urn:microsoft.com/office/officeart/2005/8/layout/radial6"/>
    <dgm:cxn modelId="{9D5DD456-68AA-4F6C-A3FC-B5B707A1F244}" type="presParOf" srcId="{83B2B506-38C0-4119-8D6C-BA91148D94B6}" destId="{108A84A6-F42E-4290-BD19-0E214721CB44}" srcOrd="4" destOrd="0" presId="urn:microsoft.com/office/officeart/2005/8/layout/radial6"/>
    <dgm:cxn modelId="{12AA45B7-D9F9-4D33-842D-1265776DB42C}" type="presParOf" srcId="{83B2B506-38C0-4119-8D6C-BA91148D94B6}" destId="{411E2959-9136-49E1-9F5F-017F041A0AE3}" srcOrd="5" destOrd="0" presId="urn:microsoft.com/office/officeart/2005/8/layout/radial6"/>
    <dgm:cxn modelId="{C568B477-A3F6-403A-B51A-B2F7B21EBEDF}" type="presParOf" srcId="{83B2B506-38C0-4119-8D6C-BA91148D94B6}" destId="{F2F2165D-C67C-4329-9C84-BB057893B101}" srcOrd="6" destOrd="0" presId="urn:microsoft.com/office/officeart/2005/8/layout/radial6"/>
    <dgm:cxn modelId="{216FD267-80D5-4A3C-8390-0D51BEECF2E9}" type="presParOf" srcId="{83B2B506-38C0-4119-8D6C-BA91148D94B6}" destId="{9AC4DCC3-E62F-4EFB-91F3-F26079E2E9D3}" srcOrd="7" destOrd="0" presId="urn:microsoft.com/office/officeart/2005/8/layout/radial6"/>
    <dgm:cxn modelId="{978A5964-B4F6-426D-9FE8-AE1A1090FD06}" type="presParOf" srcId="{83B2B506-38C0-4119-8D6C-BA91148D94B6}" destId="{BB3B6072-B461-4C42-B669-E963C0A95F5C}" srcOrd="8" destOrd="0" presId="urn:microsoft.com/office/officeart/2005/8/layout/radial6"/>
    <dgm:cxn modelId="{0CECAF5D-DFEE-4241-B81B-34CBB07318CC}" type="presParOf" srcId="{83B2B506-38C0-4119-8D6C-BA91148D94B6}" destId="{CBBFA798-4D30-4E03-A4A8-FFBA83A6F76E}" srcOrd="9" destOrd="0" presId="urn:microsoft.com/office/officeart/2005/8/layout/radial6"/>
    <dgm:cxn modelId="{D8942DFE-8243-42F0-AB44-F1CDCB93E352}" type="presParOf" srcId="{83B2B506-38C0-4119-8D6C-BA91148D94B6}" destId="{B2B8565A-5151-4298-B432-0092EBCDB401}" srcOrd="10" destOrd="0" presId="urn:microsoft.com/office/officeart/2005/8/layout/radial6"/>
    <dgm:cxn modelId="{746A2996-8EDA-4286-B3FF-DF46D8C39C14}" type="presParOf" srcId="{83B2B506-38C0-4119-8D6C-BA91148D94B6}" destId="{46D2EB61-B6E7-4EE5-8D7C-377D89C2A954}" srcOrd="11" destOrd="0" presId="urn:microsoft.com/office/officeart/2005/8/layout/radial6"/>
    <dgm:cxn modelId="{155BA383-6003-4361-860C-ACF47F6B9645}" type="presParOf" srcId="{83B2B506-38C0-4119-8D6C-BA91148D94B6}" destId="{CECE70A4-CC20-4F0C-87DA-C6A52F424F58}" srcOrd="12" destOrd="0" presId="urn:microsoft.com/office/officeart/2005/8/layout/radial6"/>
    <dgm:cxn modelId="{031AE86D-55C1-4458-8E1D-4E25B329C33C}" type="presParOf" srcId="{83B2B506-38C0-4119-8D6C-BA91148D94B6}" destId="{269CDBF5-FB62-4580-8414-95382D07897B}" srcOrd="13" destOrd="0" presId="urn:microsoft.com/office/officeart/2005/8/layout/radial6"/>
    <dgm:cxn modelId="{E2BEA164-E550-4A89-A985-E82CE197F6E1}" type="presParOf" srcId="{83B2B506-38C0-4119-8D6C-BA91148D94B6}" destId="{279089C7-4D75-4419-83CD-4E8BFB3DFDF2}" srcOrd="14" destOrd="0" presId="urn:microsoft.com/office/officeart/2005/8/layout/radial6"/>
    <dgm:cxn modelId="{BD1CF288-D38C-4333-8A04-1FEB85A6434F}" type="presParOf" srcId="{83B2B506-38C0-4119-8D6C-BA91148D94B6}" destId="{D8434C74-9E5A-443F-B004-7F1A6B921899}"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1874ED7-AAE7-4CF5-B916-AEF3F6E7A8D7}" type="doc">
      <dgm:prSet loTypeId="urn:microsoft.com/office/officeart/2005/8/layout/radial4" loCatId="relationship" qsTypeId="urn:microsoft.com/office/officeart/2005/8/quickstyle/simple1" qsCatId="simple" csTypeId="urn:microsoft.com/office/officeart/2005/8/colors/accent3_2" csCatId="accent3" phldr="1"/>
      <dgm:spPr/>
      <dgm:t>
        <a:bodyPr/>
        <a:lstStyle/>
        <a:p>
          <a:endParaRPr lang="en-US"/>
        </a:p>
      </dgm:t>
    </dgm:pt>
    <dgm:pt modelId="{53B8BFB5-6D15-4C7D-AB2C-153C4AC2C636}">
      <dgm:prSet/>
      <dgm:spPr/>
      <dgm:t>
        <a:bodyPr/>
        <a:lstStyle/>
        <a:p>
          <a:pPr rtl="0"/>
          <a:r>
            <a:rPr lang="en-US" dirty="0" smtClean="0"/>
            <a:t>Imagine life without God’s Word!</a:t>
          </a:r>
          <a:endParaRPr lang="en-US" dirty="0"/>
        </a:p>
      </dgm:t>
    </dgm:pt>
    <dgm:pt modelId="{8CA8124A-C952-43FA-80DC-AD9F54D1316C}" type="parTrans" cxnId="{F112FA26-9DD1-4CE9-8DEE-FF74F3A8EF69}">
      <dgm:prSet/>
      <dgm:spPr/>
      <dgm:t>
        <a:bodyPr/>
        <a:lstStyle/>
        <a:p>
          <a:endParaRPr lang="en-US"/>
        </a:p>
      </dgm:t>
    </dgm:pt>
    <dgm:pt modelId="{9B5278A8-E516-45C4-A647-001F4859C1B4}" type="sibTrans" cxnId="{F112FA26-9DD1-4CE9-8DEE-FF74F3A8EF69}">
      <dgm:prSet/>
      <dgm:spPr/>
      <dgm:t>
        <a:bodyPr/>
        <a:lstStyle/>
        <a:p>
          <a:endParaRPr lang="en-US"/>
        </a:p>
      </dgm:t>
    </dgm:pt>
    <dgm:pt modelId="{DDAFD0E5-445D-4DF4-8744-B5FCB9523A29}">
      <dgm:prSet/>
      <dgm:spPr/>
      <dgm:t>
        <a:bodyPr/>
        <a:lstStyle/>
        <a:p>
          <a:pPr rtl="0"/>
          <a:r>
            <a:rPr lang="en-US" dirty="0" smtClean="0"/>
            <a:t>Superstition, Fear</a:t>
          </a:r>
          <a:endParaRPr lang="en-US" dirty="0"/>
        </a:p>
      </dgm:t>
    </dgm:pt>
    <dgm:pt modelId="{AA572AB7-BCB5-4F3E-8495-8E57409F5ED9}" type="parTrans" cxnId="{E14E14AC-B004-477D-99C4-B78136855947}">
      <dgm:prSet/>
      <dgm:spPr/>
      <dgm:t>
        <a:bodyPr/>
        <a:lstStyle/>
        <a:p>
          <a:endParaRPr lang="en-US"/>
        </a:p>
      </dgm:t>
    </dgm:pt>
    <dgm:pt modelId="{7049EED6-6C24-4253-B04F-3A7D6225799E}" type="sibTrans" cxnId="{E14E14AC-B004-477D-99C4-B78136855947}">
      <dgm:prSet/>
      <dgm:spPr/>
      <dgm:t>
        <a:bodyPr/>
        <a:lstStyle/>
        <a:p>
          <a:endParaRPr lang="en-US"/>
        </a:p>
      </dgm:t>
    </dgm:pt>
    <dgm:pt modelId="{9FA1DD3E-9DA1-4E82-B6A1-82F9CD086173}">
      <dgm:prSet/>
      <dgm:spPr/>
      <dgm:t>
        <a:bodyPr/>
        <a:lstStyle/>
        <a:p>
          <a:pPr rtl="0"/>
          <a:r>
            <a:rPr lang="en-US" dirty="0" smtClean="0"/>
            <a:t>Confused Love</a:t>
          </a:r>
          <a:endParaRPr lang="en-US" dirty="0"/>
        </a:p>
      </dgm:t>
    </dgm:pt>
    <dgm:pt modelId="{83328E4F-B8EB-4442-956F-476502306A11}" type="parTrans" cxnId="{43645B4C-D6CA-4021-8CEA-C50A17EEA316}">
      <dgm:prSet/>
      <dgm:spPr/>
      <dgm:t>
        <a:bodyPr/>
        <a:lstStyle/>
        <a:p>
          <a:endParaRPr lang="en-US"/>
        </a:p>
      </dgm:t>
    </dgm:pt>
    <dgm:pt modelId="{A6AE012E-5FC8-42A4-835E-74470F2610DB}" type="sibTrans" cxnId="{43645B4C-D6CA-4021-8CEA-C50A17EEA316}">
      <dgm:prSet/>
      <dgm:spPr/>
      <dgm:t>
        <a:bodyPr/>
        <a:lstStyle/>
        <a:p>
          <a:endParaRPr lang="en-US"/>
        </a:p>
      </dgm:t>
    </dgm:pt>
    <dgm:pt modelId="{1A4481F0-5A55-43E5-BB7C-AD87C672557A}">
      <dgm:prSet/>
      <dgm:spPr/>
      <dgm:t>
        <a:bodyPr/>
        <a:lstStyle/>
        <a:p>
          <a:pPr rtl="0"/>
          <a:r>
            <a:rPr lang="en-US" dirty="0" smtClean="0"/>
            <a:t>Humans With Low Value</a:t>
          </a:r>
          <a:endParaRPr lang="en-US" dirty="0"/>
        </a:p>
      </dgm:t>
    </dgm:pt>
    <dgm:pt modelId="{EF8291FC-73FD-45CF-A4B3-14DB0CC66D15}" type="parTrans" cxnId="{5E2C8FAD-BD1D-4940-84CF-B83B3ECC0623}">
      <dgm:prSet/>
      <dgm:spPr/>
      <dgm:t>
        <a:bodyPr/>
        <a:lstStyle/>
        <a:p>
          <a:endParaRPr lang="en-US"/>
        </a:p>
      </dgm:t>
    </dgm:pt>
    <dgm:pt modelId="{6437AFED-170B-4BB2-AE27-0A65A4B2C0AC}" type="sibTrans" cxnId="{5E2C8FAD-BD1D-4940-84CF-B83B3ECC0623}">
      <dgm:prSet/>
      <dgm:spPr/>
      <dgm:t>
        <a:bodyPr/>
        <a:lstStyle/>
        <a:p>
          <a:endParaRPr lang="en-US"/>
        </a:p>
      </dgm:t>
    </dgm:pt>
    <dgm:pt modelId="{021B6ADE-5D5D-4429-8D88-681980928FF2}">
      <dgm:prSet/>
      <dgm:spPr/>
      <dgm:t>
        <a:bodyPr/>
        <a:lstStyle/>
        <a:p>
          <a:pPr rtl="0"/>
          <a:r>
            <a:rPr lang="en-US" dirty="0" smtClean="0"/>
            <a:t>Cannot live by bread alone…”</a:t>
          </a:r>
          <a:endParaRPr lang="en-US" dirty="0"/>
        </a:p>
      </dgm:t>
    </dgm:pt>
    <dgm:pt modelId="{6C551B18-6F59-490A-AAD4-035E4D176B90}" type="parTrans" cxnId="{6CFA3DFB-34FB-4215-B6D1-C294B5C07835}">
      <dgm:prSet/>
      <dgm:spPr/>
      <dgm:t>
        <a:bodyPr/>
        <a:lstStyle/>
        <a:p>
          <a:endParaRPr lang="en-US"/>
        </a:p>
      </dgm:t>
    </dgm:pt>
    <dgm:pt modelId="{65F4D08D-4F8C-4B3D-8556-615CA755A0FD}" type="sibTrans" cxnId="{6CFA3DFB-34FB-4215-B6D1-C294B5C07835}">
      <dgm:prSet/>
      <dgm:spPr/>
      <dgm:t>
        <a:bodyPr/>
        <a:lstStyle/>
        <a:p>
          <a:endParaRPr lang="en-US"/>
        </a:p>
      </dgm:t>
    </dgm:pt>
    <dgm:pt modelId="{48298D5B-AF90-4C21-924C-E189CF47C5BA}" type="pres">
      <dgm:prSet presAssocID="{E1874ED7-AAE7-4CF5-B916-AEF3F6E7A8D7}" presName="cycle" presStyleCnt="0">
        <dgm:presLayoutVars>
          <dgm:chMax val="1"/>
          <dgm:dir/>
          <dgm:animLvl val="ctr"/>
          <dgm:resizeHandles val="exact"/>
        </dgm:presLayoutVars>
      </dgm:prSet>
      <dgm:spPr/>
      <dgm:t>
        <a:bodyPr/>
        <a:lstStyle/>
        <a:p>
          <a:endParaRPr lang="en-US"/>
        </a:p>
      </dgm:t>
    </dgm:pt>
    <dgm:pt modelId="{750B776E-E35E-4753-8D75-397AA75F76F0}" type="pres">
      <dgm:prSet presAssocID="{53B8BFB5-6D15-4C7D-AB2C-153C4AC2C636}" presName="centerShape" presStyleLbl="node0" presStyleIdx="0" presStyleCnt="1" custLinFactNeighborX="-283" custLinFactNeighborY="42"/>
      <dgm:spPr>
        <a:prstGeom prst="leftArrow">
          <a:avLst/>
        </a:prstGeom>
      </dgm:spPr>
      <dgm:t>
        <a:bodyPr/>
        <a:lstStyle/>
        <a:p>
          <a:endParaRPr lang="en-US"/>
        </a:p>
      </dgm:t>
    </dgm:pt>
    <dgm:pt modelId="{E752CB89-8757-4701-9044-EECD2EB8457B}" type="pres">
      <dgm:prSet presAssocID="{AA572AB7-BCB5-4F3E-8495-8E57409F5ED9}" presName="parTrans" presStyleLbl="bgSibTrans2D1" presStyleIdx="0" presStyleCnt="4"/>
      <dgm:spPr/>
      <dgm:t>
        <a:bodyPr/>
        <a:lstStyle/>
        <a:p>
          <a:endParaRPr lang="en-US"/>
        </a:p>
      </dgm:t>
    </dgm:pt>
    <dgm:pt modelId="{CC78AC2C-BAB0-4274-B111-77089F4FEA76}" type="pres">
      <dgm:prSet presAssocID="{DDAFD0E5-445D-4DF4-8744-B5FCB9523A29}" presName="node" presStyleLbl="node1" presStyleIdx="0" presStyleCnt="4">
        <dgm:presLayoutVars>
          <dgm:bulletEnabled val="1"/>
        </dgm:presLayoutVars>
      </dgm:prSet>
      <dgm:spPr/>
      <dgm:t>
        <a:bodyPr/>
        <a:lstStyle/>
        <a:p>
          <a:endParaRPr lang="en-US"/>
        </a:p>
      </dgm:t>
    </dgm:pt>
    <dgm:pt modelId="{B87946BF-AD46-4DE1-AEAD-9957A034C209}" type="pres">
      <dgm:prSet presAssocID="{83328E4F-B8EB-4442-956F-476502306A11}" presName="parTrans" presStyleLbl="bgSibTrans2D1" presStyleIdx="1" presStyleCnt="4"/>
      <dgm:spPr/>
      <dgm:t>
        <a:bodyPr/>
        <a:lstStyle/>
        <a:p>
          <a:endParaRPr lang="en-US"/>
        </a:p>
      </dgm:t>
    </dgm:pt>
    <dgm:pt modelId="{B9642C9A-257E-4F6E-BC78-C2AC6BA385FE}" type="pres">
      <dgm:prSet presAssocID="{9FA1DD3E-9DA1-4E82-B6A1-82F9CD086173}" presName="node" presStyleLbl="node1" presStyleIdx="1" presStyleCnt="4">
        <dgm:presLayoutVars>
          <dgm:bulletEnabled val="1"/>
        </dgm:presLayoutVars>
      </dgm:prSet>
      <dgm:spPr/>
      <dgm:t>
        <a:bodyPr/>
        <a:lstStyle/>
        <a:p>
          <a:endParaRPr lang="en-US"/>
        </a:p>
      </dgm:t>
    </dgm:pt>
    <dgm:pt modelId="{E84921EA-5DE3-4ABC-97A0-86F1BB48D639}" type="pres">
      <dgm:prSet presAssocID="{EF8291FC-73FD-45CF-A4B3-14DB0CC66D15}" presName="parTrans" presStyleLbl="bgSibTrans2D1" presStyleIdx="2" presStyleCnt="4"/>
      <dgm:spPr/>
      <dgm:t>
        <a:bodyPr/>
        <a:lstStyle/>
        <a:p>
          <a:endParaRPr lang="en-US"/>
        </a:p>
      </dgm:t>
    </dgm:pt>
    <dgm:pt modelId="{BB7191F4-24E8-465D-897C-F6A967A2CCFC}" type="pres">
      <dgm:prSet presAssocID="{1A4481F0-5A55-43E5-BB7C-AD87C672557A}" presName="node" presStyleLbl="node1" presStyleIdx="2" presStyleCnt="4">
        <dgm:presLayoutVars>
          <dgm:bulletEnabled val="1"/>
        </dgm:presLayoutVars>
      </dgm:prSet>
      <dgm:spPr/>
      <dgm:t>
        <a:bodyPr/>
        <a:lstStyle/>
        <a:p>
          <a:endParaRPr lang="en-US"/>
        </a:p>
      </dgm:t>
    </dgm:pt>
    <dgm:pt modelId="{4A40A933-1518-4761-816C-73602076E4B5}" type="pres">
      <dgm:prSet presAssocID="{6C551B18-6F59-490A-AAD4-035E4D176B90}" presName="parTrans" presStyleLbl="bgSibTrans2D1" presStyleIdx="3" presStyleCnt="4"/>
      <dgm:spPr/>
      <dgm:t>
        <a:bodyPr/>
        <a:lstStyle/>
        <a:p>
          <a:endParaRPr lang="en-US"/>
        </a:p>
      </dgm:t>
    </dgm:pt>
    <dgm:pt modelId="{843216D6-45A0-4AC9-8371-45E6220E6260}" type="pres">
      <dgm:prSet presAssocID="{021B6ADE-5D5D-4429-8D88-681980928FF2}" presName="node" presStyleLbl="node1" presStyleIdx="3" presStyleCnt="4">
        <dgm:presLayoutVars>
          <dgm:bulletEnabled val="1"/>
        </dgm:presLayoutVars>
      </dgm:prSet>
      <dgm:spPr/>
      <dgm:t>
        <a:bodyPr/>
        <a:lstStyle/>
        <a:p>
          <a:endParaRPr lang="en-US"/>
        </a:p>
      </dgm:t>
    </dgm:pt>
  </dgm:ptLst>
  <dgm:cxnLst>
    <dgm:cxn modelId="{F112FA26-9DD1-4CE9-8DEE-FF74F3A8EF69}" srcId="{E1874ED7-AAE7-4CF5-B916-AEF3F6E7A8D7}" destId="{53B8BFB5-6D15-4C7D-AB2C-153C4AC2C636}" srcOrd="0" destOrd="0" parTransId="{8CA8124A-C952-43FA-80DC-AD9F54D1316C}" sibTransId="{9B5278A8-E516-45C4-A647-001F4859C1B4}"/>
    <dgm:cxn modelId="{8BF4EA87-91B5-41D5-B067-A0A394A0F1A3}" type="presOf" srcId="{53B8BFB5-6D15-4C7D-AB2C-153C4AC2C636}" destId="{750B776E-E35E-4753-8D75-397AA75F76F0}" srcOrd="0" destOrd="0" presId="urn:microsoft.com/office/officeart/2005/8/layout/radial4"/>
    <dgm:cxn modelId="{5493E677-5BCD-4129-A854-BB5C2D62E480}" type="presOf" srcId="{E1874ED7-AAE7-4CF5-B916-AEF3F6E7A8D7}" destId="{48298D5B-AF90-4C21-924C-E189CF47C5BA}" srcOrd="0" destOrd="0" presId="urn:microsoft.com/office/officeart/2005/8/layout/radial4"/>
    <dgm:cxn modelId="{6CFA3DFB-34FB-4215-B6D1-C294B5C07835}" srcId="{53B8BFB5-6D15-4C7D-AB2C-153C4AC2C636}" destId="{021B6ADE-5D5D-4429-8D88-681980928FF2}" srcOrd="3" destOrd="0" parTransId="{6C551B18-6F59-490A-AAD4-035E4D176B90}" sibTransId="{65F4D08D-4F8C-4B3D-8556-615CA755A0FD}"/>
    <dgm:cxn modelId="{C3A011EA-D57D-4104-B879-1FDD2021171C}" type="presOf" srcId="{9FA1DD3E-9DA1-4E82-B6A1-82F9CD086173}" destId="{B9642C9A-257E-4F6E-BC78-C2AC6BA385FE}" srcOrd="0" destOrd="0" presId="urn:microsoft.com/office/officeart/2005/8/layout/radial4"/>
    <dgm:cxn modelId="{43645B4C-D6CA-4021-8CEA-C50A17EEA316}" srcId="{53B8BFB5-6D15-4C7D-AB2C-153C4AC2C636}" destId="{9FA1DD3E-9DA1-4E82-B6A1-82F9CD086173}" srcOrd="1" destOrd="0" parTransId="{83328E4F-B8EB-4442-956F-476502306A11}" sibTransId="{A6AE012E-5FC8-42A4-835E-74470F2610DB}"/>
    <dgm:cxn modelId="{6B0A5897-A536-48D6-9FCC-2AE2E9B1855A}" type="presOf" srcId="{AA572AB7-BCB5-4F3E-8495-8E57409F5ED9}" destId="{E752CB89-8757-4701-9044-EECD2EB8457B}" srcOrd="0" destOrd="0" presId="urn:microsoft.com/office/officeart/2005/8/layout/radial4"/>
    <dgm:cxn modelId="{E14E14AC-B004-477D-99C4-B78136855947}" srcId="{53B8BFB5-6D15-4C7D-AB2C-153C4AC2C636}" destId="{DDAFD0E5-445D-4DF4-8744-B5FCB9523A29}" srcOrd="0" destOrd="0" parTransId="{AA572AB7-BCB5-4F3E-8495-8E57409F5ED9}" sibTransId="{7049EED6-6C24-4253-B04F-3A7D6225799E}"/>
    <dgm:cxn modelId="{3C3F3536-D153-4D32-BF1A-95244D2F459A}" type="presOf" srcId="{021B6ADE-5D5D-4429-8D88-681980928FF2}" destId="{843216D6-45A0-4AC9-8371-45E6220E6260}" srcOrd="0" destOrd="0" presId="urn:microsoft.com/office/officeart/2005/8/layout/radial4"/>
    <dgm:cxn modelId="{E46AA199-B369-4DCE-9A26-52B97F05906E}" type="presOf" srcId="{EF8291FC-73FD-45CF-A4B3-14DB0CC66D15}" destId="{E84921EA-5DE3-4ABC-97A0-86F1BB48D639}" srcOrd="0" destOrd="0" presId="urn:microsoft.com/office/officeart/2005/8/layout/radial4"/>
    <dgm:cxn modelId="{389C1B4E-A3B8-43C7-8D93-F97F33EF4411}" type="presOf" srcId="{1A4481F0-5A55-43E5-BB7C-AD87C672557A}" destId="{BB7191F4-24E8-465D-897C-F6A967A2CCFC}" srcOrd="0" destOrd="0" presId="urn:microsoft.com/office/officeart/2005/8/layout/radial4"/>
    <dgm:cxn modelId="{1CE85D1D-5094-47A5-BCF6-1C3CAAAE97EB}" type="presOf" srcId="{6C551B18-6F59-490A-AAD4-035E4D176B90}" destId="{4A40A933-1518-4761-816C-73602076E4B5}" srcOrd="0" destOrd="0" presId="urn:microsoft.com/office/officeart/2005/8/layout/radial4"/>
    <dgm:cxn modelId="{1544AC14-ABEA-4F53-A407-C35FC3251AC2}" type="presOf" srcId="{DDAFD0E5-445D-4DF4-8744-B5FCB9523A29}" destId="{CC78AC2C-BAB0-4274-B111-77089F4FEA76}" srcOrd="0" destOrd="0" presId="urn:microsoft.com/office/officeart/2005/8/layout/radial4"/>
    <dgm:cxn modelId="{957DACD8-B92A-4503-A4C8-E18A9D66F969}" type="presOf" srcId="{83328E4F-B8EB-4442-956F-476502306A11}" destId="{B87946BF-AD46-4DE1-AEAD-9957A034C209}" srcOrd="0" destOrd="0" presId="urn:microsoft.com/office/officeart/2005/8/layout/radial4"/>
    <dgm:cxn modelId="{5E2C8FAD-BD1D-4940-84CF-B83B3ECC0623}" srcId="{53B8BFB5-6D15-4C7D-AB2C-153C4AC2C636}" destId="{1A4481F0-5A55-43E5-BB7C-AD87C672557A}" srcOrd="2" destOrd="0" parTransId="{EF8291FC-73FD-45CF-A4B3-14DB0CC66D15}" sibTransId="{6437AFED-170B-4BB2-AE27-0A65A4B2C0AC}"/>
    <dgm:cxn modelId="{1D565110-BD33-4937-B89A-74D95CB7A35A}" type="presParOf" srcId="{48298D5B-AF90-4C21-924C-E189CF47C5BA}" destId="{750B776E-E35E-4753-8D75-397AA75F76F0}" srcOrd="0" destOrd="0" presId="urn:microsoft.com/office/officeart/2005/8/layout/radial4"/>
    <dgm:cxn modelId="{AA38485D-E8CA-4460-A56B-A8CF42ED5CED}" type="presParOf" srcId="{48298D5B-AF90-4C21-924C-E189CF47C5BA}" destId="{E752CB89-8757-4701-9044-EECD2EB8457B}" srcOrd="1" destOrd="0" presId="urn:microsoft.com/office/officeart/2005/8/layout/radial4"/>
    <dgm:cxn modelId="{46421BE8-6FE7-4373-8AD3-1059267B8F71}" type="presParOf" srcId="{48298D5B-AF90-4C21-924C-E189CF47C5BA}" destId="{CC78AC2C-BAB0-4274-B111-77089F4FEA76}" srcOrd="2" destOrd="0" presId="urn:microsoft.com/office/officeart/2005/8/layout/radial4"/>
    <dgm:cxn modelId="{CE1ADB89-8464-4759-BF98-CC18C8CD1284}" type="presParOf" srcId="{48298D5B-AF90-4C21-924C-E189CF47C5BA}" destId="{B87946BF-AD46-4DE1-AEAD-9957A034C209}" srcOrd="3" destOrd="0" presId="urn:microsoft.com/office/officeart/2005/8/layout/radial4"/>
    <dgm:cxn modelId="{4A51C61D-49C4-46C7-A7D0-A73854B379F6}" type="presParOf" srcId="{48298D5B-AF90-4C21-924C-E189CF47C5BA}" destId="{B9642C9A-257E-4F6E-BC78-C2AC6BA385FE}" srcOrd="4" destOrd="0" presId="urn:microsoft.com/office/officeart/2005/8/layout/radial4"/>
    <dgm:cxn modelId="{A52B58E2-2765-44C0-A2D0-B48C99099A3B}" type="presParOf" srcId="{48298D5B-AF90-4C21-924C-E189CF47C5BA}" destId="{E84921EA-5DE3-4ABC-97A0-86F1BB48D639}" srcOrd="5" destOrd="0" presId="urn:microsoft.com/office/officeart/2005/8/layout/radial4"/>
    <dgm:cxn modelId="{C5FE3989-8F1F-40BF-839D-B18239C8370D}" type="presParOf" srcId="{48298D5B-AF90-4C21-924C-E189CF47C5BA}" destId="{BB7191F4-24E8-465D-897C-F6A967A2CCFC}" srcOrd="6" destOrd="0" presId="urn:microsoft.com/office/officeart/2005/8/layout/radial4"/>
    <dgm:cxn modelId="{D4FF4571-C691-482B-BAB8-93EE584D5130}" type="presParOf" srcId="{48298D5B-AF90-4C21-924C-E189CF47C5BA}" destId="{4A40A933-1518-4761-816C-73602076E4B5}" srcOrd="7" destOrd="0" presId="urn:microsoft.com/office/officeart/2005/8/layout/radial4"/>
    <dgm:cxn modelId="{E184DB54-B668-4E4D-A0DD-BE4178EC614E}" type="presParOf" srcId="{48298D5B-AF90-4C21-924C-E189CF47C5BA}" destId="{843216D6-45A0-4AC9-8371-45E6220E6260}"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5FB88-B55C-49CC-A7B5-24261D33F7C1}">
      <dsp:nvSpPr>
        <dsp:cNvPr id="0" name=""/>
        <dsp:cNvSpPr/>
      </dsp:nvSpPr>
      <dsp:spPr>
        <a:xfrm>
          <a:off x="0" y="41291"/>
          <a:ext cx="8174420" cy="671580"/>
        </a:xfrm>
        <a:prstGeom prst="roundRect">
          <a:avLst/>
        </a:prstGeom>
        <a:gradFill rotWithShape="0">
          <a:gsLst>
            <a:gs pos="0">
              <a:schemeClr val="accent2">
                <a:hueOff val="0"/>
                <a:satOff val="0"/>
                <a:lumOff val="0"/>
                <a:alphaOff val="0"/>
                <a:tint val="70000"/>
                <a:lumMod val="110000"/>
              </a:schemeClr>
            </a:gs>
            <a:gs pos="100000">
              <a:schemeClr val="accent2">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ἀπ</a:t>
          </a:r>
          <a:r>
            <a:rPr lang="en-US" sz="2800" kern="1200" dirty="0" err="1" smtClean="0"/>
            <a:t>οκάλυψις</a:t>
          </a:r>
          <a:r>
            <a:rPr lang="en-US" sz="2800" kern="1200" dirty="0" smtClean="0"/>
            <a:t> means “Revelation”</a:t>
          </a:r>
          <a:endParaRPr lang="en-US" sz="2800" kern="1200" dirty="0"/>
        </a:p>
      </dsp:txBody>
      <dsp:txXfrm>
        <a:off x="32784" y="74075"/>
        <a:ext cx="8108852" cy="606012"/>
      </dsp:txXfrm>
    </dsp:sp>
    <dsp:sp modelId="{0975751B-CC5D-4CB7-9942-D4C75B3D7D91}">
      <dsp:nvSpPr>
        <dsp:cNvPr id="0" name=""/>
        <dsp:cNvSpPr/>
      </dsp:nvSpPr>
      <dsp:spPr>
        <a:xfrm>
          <a:off x="0" y="793512"/>
          <a:ext cx="8174420" cy="671580"/>
        </a:xfrm>
        <a:prstGeom prst="roundRect">
          <a:avLst/>
        </a:prstGeom>
        <a:gradFill rotWithShape="0">
          <a:gsLst>
            <a:gs pos="0">
              <a:schemeClr val="accent2">
                <a:hueOff val="0"/>
                <a:satOff val="0"/>
                <a:lumOff val="0"/>
                <a:alphaOff val="0"/>
                <a:tint val="70000"/>
                <a:lumMod val="110000"/>
              </a:schemeClr>
            </a:gs>
            <a:gs pos="100000">
              <a:schemeClr val="accent2">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smtClean="0"/>
            <a:t>Modern derivatives: </a:t>
          </a:r>
          <a:endParaRPr lang="en-US" sz="2800" kern="1200"/>
        </a:p>
      </dsp:txBody>
      <dsp:txXfrm>
        <a:off x="32784" y="826296"/>
        <a:ext cx="8108852" cy="606012"/>
      </dsp:txXfrm>
    </dsp:sp>
    <dsp:sp modelId="{5BF1C870-3CE6-499A-B458-B7E5E7DD7C4B}">
      <dsp:nvSpPr>
        <dsp:cNvPr id="0" name=""/>
        <dsp:cNvSpPr/>
      </dsp:nvSpPr>
      <dsp:spPr>
        <a:xfrm>
          <a:off x="0" y="1465092"/>
          <a:ext cx="8174420"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538"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smtClean="0"/>
            <a:t>Apocalypse</a:t>
          </a:r>
          <a:endParaRPr lang="en-US" sz="2200" kern="1200"/>
        </a:p>
        <a:p>
          <a:pPr marL="228600" lvl="1" indent="-228600" algn="l" defTabSz="977900" rtl="0">
            <a:lnSpc>
              <a:spcPct val="90000"/>
            </a:lnSpc>
            <a:spcBef>
              <a:spcPct val="0"/>
            </a:spcBef>
            <a:spcAft>
              <a:spcPct val="20000"/>
            </a:spcAft>
            <a:buChar char="••"/>
          </a:pPr>
          <a:r>
            <a:rPr lang="en-US" sz="2200" kern="1200" dirty="0" smtClean="0"/>
            <a:t>A “Tragedy of Biblical (epic) proportions”</a:t>
          </a:r>
          <a:endParaRPr lang="en-US" sz="2200" kern="1200" dirty="0"/>
        </a:p>
        <a:p>
          <a:pPr marL="228600" lvl="1" indent="-228600" algn="l" defTabSz="977900" rtl="0">
            <a:lnSpc>
              <a:spcPct val="90000"/>
            </a:lnSpc>
            <a:spcBef>
              <a:spcPct val="0"/>
            </a:spcBef>
            <a:spcAft>
              <a:spcPct val="20000"/>
            </a:spcAft>
            <a:buChar char="••"/>
          </a:pPr>
          <a:r>
            <a:rPr lang="en-US" sz="2200" kern="1200" dirty="0" smtClean="0"/>
            <a:t>Dystopia (not </a:t>
          </a:r>
          <a:r>
            <a:rPr lang="en-US" sz="2200" i="1" kern="1200" dirty="0" smtClean="0"/>
            <a:t>Utopia</a:t>
          </a:r>
          <a:r>
            <a:rPr lang="en-US" sz="2200" kern="1200" dirty="0" smtClean="0"/>
            <a:t>)</a:t>
          </a:r>
          <a:endParaRPr lang="en-US" sz="2200" kern="1200" dirty="0"/>
        </a:p>
      </dsp:txBody>
      <dsp:txXfrm>
        <a:off x="0" y="1465092"/>
        <a:ext cx="8174420" cy="1130220"/>
      </dsp:txXfrm>
    </dsp:sp>
    <dsp:sp modelId="{30C1A35F-ADB8-4908-952C-4BFFFF872DD9}">
      <dsp:nvSpPr>
        <dsp:cNvPr id="0" name=""/>
        <dsp:cNvSpPr/>
      </dsp:nvSpPr>
      <dsp:spPr>
        <a:xfrm>
          <a:off x="0" y="2595312"/>
          <a:ext cx="8174420" cy="671580"/>
        </a:xfrm>
        <a:prstGeom prst="roundRect">
          <a:avLst/>
        </a:prstGeom>
        <a:gradFill rotWithShape="0">
          <a:gsLst>
            <a:gs pos="0">
              <a:schemeClr val="accent2">
                <a:hueOff val="0"/>
                <a:satOff val="0"/>
                <a:lumOff val="0"/>
                <a:alphaOff val="0"/>
                <a:tint val="70000"/>
                <a:lumMod val="110000"/>
              </a:schemeClr>
            </a:gs>
            <a:gs pos="100000">
              <a:schemeClr val="accent2">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But it’s a “</a:t>
          </a:r>
          <a:r>
            <a:rPr lang="en-US" sz="2800" i="1" kern="1200" dirty="0" smtClean="0"/>
            <a:t>revelation</a:t>
          </a:r>
          <a:r>
            <a:rPr lang="en-US" sz="2800" i="0" kern="1200" dirty="0" smtClean="0"/>
            <a:t> </a:t>
          </a:r>
          <a:r>
            <a:rPr lang="en-US" sz="2800" i="1" kern="1200" dirty="0" smtClean="0"/>
            <a:t>of Jesus Christ” </a:t>
          </a:r>
          <a:r>
            <a:rPr lang="en-US" sz="2800" i="0" kern="1200" dirty="0" smtClean="0"/>
            <a:t>(Rev.1:1)</a:t>
          </a:r>
          <a:endParaRPr lang="en-US" sz="2800" kern="1200" dirty="0"/>
        </a:p>
      </dsp:txBody>
      <dsp:txXfrm>
        <a:off x="32784" y="2628096"/>
        <a:ext cx="8108852" cy="606012"/>
      </dsp:txXfrm>
    </dsp:sp>
    <dsp:sp modelId="{61D33755-CA3A-4071-A16E-5C157E0BC013}">
      <dsp:nvSpPr>
        <dsp:cNvPr id="0" name=""/>
        <dsp:cNvSpPr/>
      </dsp:nvSpPr>
      <dsp:spPr>
        <a:xfrm>
          <a:off x="0" y="3266892"/>
          <a:ext cx="8174420"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538"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en-US" sz="2200" kern="1200" dirty="0" smtClean="0"/>
            <a:t>I.e., </a:t>
          </a:r>
          <a:r>
            <a:rPr lang="en-US" sz="2200" b="1" kern="1200" dirty="0" smtClean="0"/>
            <a:t>GOOD</a:t>
          </a:r>
          <a:r>
            <a:rPr lang="en-US" sz="2200" kern="1200" dirty="0" smtClean="0"/>
            <a:t> news! </a:t>
          </a:r>
          <a:r>
            <a:rPr lang="en-US" sz="2200" i="1" kern="1200" dirty="0" smtClean="0"/>
            <a:t>(Depending on your perspective)</a:t>
          </a:r>
          <a:endParaRPr lang="en-US" sz="2200" i="1" kern="1200" dirty="0"/>
        </a:p>
        <a:p>
          <a:pPr marL="228600" lvl="1" indent="-228600" algn="l" defTabSz="977900" rtl="0">
            <a:lnSpc>
              <a:spcPct val="90000"/>
            </a:lnSpc>
            <a:spcBef>
              <a:spcPct val="0"/>
            </a:spcBef>
            <a:spcAft>
              <a:spcPct val="20000"/>
            </a:spcAft>
            <a:buChar char="••"/>
          </a:pPr>
          <a:r>
            <a:rPr lang="en-US" sz="2200" kern="1200" dirty="0" smtClean="0"/>
            <a:t>Bad news for “The 1%”</a:t>
          </a:r>
          <a:endParaRPr lang="en-US" sz="2200" kern="1200" dirty="0"/>
        </a:p>
      </dsp:txBody>
      <dsp:txXfrm>
        <a:off x="0" y="3266892"/>
        <a:ext cx="8174420" cy="7534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BEBF5-016F-49D7-A7E3-6A9B51237958}">
      <dsp:nvSpPr>
        <dsp:cNvPr id="0" name=""/>
        <dsp:cNvSpPr/>
      </dsp:nvSpPr>
      <dsp:spPr>
        <a:xfrm>
          <a:off x="4852" y="2276252"/>
          <a:ext cx="1347781" cy="1347781"/>
        </a:xfrm>
        <a:prstGeom prst="donut">
          <a:avLst>
            <a:gd name="adj" fmla="val 20000"/>
          </a:avLst>
        </a:prstGeom>
        <a:solidFill>
          <a:schemeClr val="accent3">
            <a:shade val="6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1228E3C-8475-44D8-93C8-22EBF00513A4}">
      <dsp:nvSpPr>
        <dsp:cNvPr id="0" name=""/>
        <dsp:cNvSpPr/>
      </dsp:nvSpPr>
      <dsp:spPr>
        <a:xfrm rot="17700000">
          <a:off x="479749" y="1177535"/>
          <a:ext cx="1675442" cy="80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0" rIns="0" bIns="0" numCol="1" spcCol="1270" anchor="ctr" anchorCtr="0">
          <a:noAutofit/>
        </a:bodyPr>
        <a:lstStyle/>
        <a:p>
          <a:pPr lvl="0" algn="l" defTabSz="1244600">
            <a:lnSpc>
              <a:spcPct val="90000"/>
            </a:lnSpc>
            <a:spcBef>
              <a:spcPct val="0"/>
            </a:spcBef>
            <a:spcAft>
              <a:spcPct val="35000"/>
            </a:spcAft>
          </a:pPr>
          <a:r>
            <a:rPr lang="en-US" sz="2800" kern="1200" dirty="0" smtClean="0"/>
            <a:t>Coolness</a:t>
          </a:r>
          <a:endParaRPr lang="en-US" sz="2800" kern="1200" dirty="0"/>
        </a:p>
      </dsp:txBody>
      <dsp:txXfrm>
        <a:off x="479749" y="1177535"/>
        <a:ext cx="1675442" cy="807433"/>
      </dsp:txXfrm>
    </dsp:sp>
    <dsp:sp modelId="{184C96B1-FA0C-42C4-9455-9A309C723D0D}">
      <dsp:nvSpPr>
        <dsp:cNvPr id="0" name=""/>
        <dsp:cNvSpPr/>
      </dsp:nvSpPr>
      <dsp:spPr>
        <a:xfrm>
          <a:off x="1454153" y="2600351"/>
          <a:ext cx="699584" cy="699584"/>
        </a:xfrm>
        <a:prstGeom prst="ellipse">
          <a:avLst/>
        </a:prstGeom>
        <a:solidFill>
          <a:schemeClr val="accent3">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6843F5E-549D-4B09-977A-2560A2EDCB16}">
      <dsp:nvSpPr>
        <dsp:cNvPr id="0" name=""/>
        <dsp:cNvSpPr/>
      </dsp:nvSpPr>
      <dsp:spPr>
        <a:xfrm rot="17700000">
          <a:off x="625592" y="3574061"/>
          <a:ext cx="1449336" cy="69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3500" bIns="0" numCol="1" spcCol="1270" anchor="ctr" anchorCtr="0">
          <a:noAutofit/>
        </a:bodyPr>
        <a:lstStyle/>
        <a:p>
          <a:pPr lvl="0" algn="r" defTabSz="1111250">
            <a:lnSpc>
              <a:spcPct val="90000"/>
            </a:lnSpc>
            <a:spcBef>
              <a:spcPct val="0"/>
            </a:spcBef>
            <a:spcAft>
              <a:spcPct val="35000"/>
            </a:spcAft>
          </a:pPr>
          <a:r>
            <a:rPr lang="en-US" sz="2500" kern="1200" dirty="0" smtClean="0"/>
            <a:t>2nd C</a:t>
          </a:r>
          <a:endParaRPr lang="en-US" sz="2500" kern="1200" dirty="0"/>
        </a:p>
      </dsp:txBody>
      <dsp:txXfrm>
        <a:off x="625592" y="3574061"/>
        <a:ext cx="1449336" cy="698815"/>
      </dsp:txXfrm>
    </dsp:sp>
    <dsp:sp modelId="{520382D4-B1E9-48E0-829F-3D2F82FAC630}">
      <dsp:nvSpPr>
        <dsp:cNvPr id="0" name=""/>
        <dsp:cNvSpPr/>
      </dsp:nvSpPr>
      <dsp:spPr>
        <a:xfrm rot="17700000">
          <a:off x="1532962" y="1627409"/>
          <a:ext cx="1449336" cy="69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Love-Confused</a:t>
          </a:r>
          <a:endParaRPr lang="en-US" sz="1900" kern="1200" dirty="0"/>
        </a:p>
      </dsp:txBody>
      <dsp:txXfrm>
        <a:off x="1532962" y="1627409"/>
        <a:ext cx="1449336" cy="698815"/>
      </dsp:txXfrm>
    </dsp:sp>
    <dsp:sp modelId="{C0F121CA-5F3C-450E-833B-0FABCD039342}">
      <dsp:nvSpPr>
        <dsp:cNvPr id="0" name=""/>
        <dsp:cNvSpPr/>
      </dsp:nvSpPr>
      <dsp:spPr>
        <a:xfrm>
          <a:off x="2255149" y="2600351"/>
          <a:ext cx="699584" cy="699584"/>
        </a:xfrm>
        <a:prstGeom prst="ellipse">
          <a:avLst/>
        </a:prstGeom>
        <a:solidFill>
          <a:schemeClr val="accent3">
            <a:shade val="50000"/>
            <a:hueOff val="126349"/>
            <a:satOff val="1956"/>
            <a:lumOff val="1951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2BA82B7-FBC1-4B01-AE69-7C522B72AF28}">
      <dsp:nvSpPr>
        <dsp:cNvPr id="0" name=""/>
        <dsp:cNvSpPr/>
      </dsp:nvSpPr>
      <dsp:spPr>
        <a:xfrm rot="17700000">
          <a:off x="1426588" y="3574061"/>
          <a:ext cx="1449336" cy="69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3500" bIns="0" numCol="1" spcCol="1270" anchor="ctr" anchorCtr="0">
          <a:noAutofit/>
        </a:bodyPr>
        <a:lstStyle/>
        <a:p>
          <a:pPr lvl="0" algn="r" defTabSz="1111250">
            <a:lnSpc>
              <a:spcPct val="90000"/>
            </a:lnSpc>
            <a:spcBef>
              <a:spcPct val="0"/>
            </a:spcBef>
            <a:spcAft>
              <a:spcPct val="35000"/>
            </a:spcAft>
          </a:pPr>
          <a:r>
            <a:rPr lang="en-US" sz="2500" kern="1200" dirty="0" smtClean="0"/>
            <a:t>4th/5th C</a:t>
          </a:r>
          <a:endParaRPr lang="en-US" sz="2500" kern="1200" dirty="0"/>
        </a:p>
      </dsp:txBody>
      <dsp:txXfrm>
        <a:off x="1426588" y="3574061"/>
        <a:ext cx="1449336" cy="698815"/>
      </dsp:txXfrm>
    </dsp:sp>
    <dsp:sp modelId="{BF864125-42E2-44CA-8EC7-960528F148FD}">
      <dsp:nvSpPr>
        <dsp:cNvPr id="0" name=""/>
        <dsp:cNvSpPr/>
      </dsp:nvSpPr>
      <dsp:spPr>
        <a:xfrm rot="17700000">
          <a:off x="2333959" y="1627409"/>
          <a:ext cx="1449336" cy="69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Persecution</a:t>
          </a:r>
          <a:endParaRPr lang="en-US" sz="1900" kern="1200" dirty="0"/>
        </a:p>
      </dsp:txBody>
      <dsp:txXfrm>
        <a:off x="2333959" y="1627409"/>
        <a:ext cx="1449336" cy="698815"/>
      </dsp:txXfrm>
    </dsp:sp>
    <dsp:sp modelId="{431EC132-854C-459A-8DDB-2DCEE5AD6A4F}">
      <dsp:nvSpPr>
        <dsp:cNvPr id="0" name=""/>
        <dsp:cNvSpPr/>
      </dsp:nvSpPr>
      <dsp:spPr>
        <a:xfrm>
          <a:off x="3056253" y="2276252"/>
          <a:ext cx="1347781" cy="1347781"/>
        </a:xfrm>
        <a:prstGeom prst="donut">
          <a:avLst>
            <a:gd name="adj" fmla="val 20000"/>
          </a:avLst>
        </a:prstGeom>
        <a:solidFill>
          <a:schemeClr val="accent3">
            <a:shade val="6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FB8C8BF-0ABD-4ADA-9F50-99A8FAA1EB54}">
      <dsp:nvSpPr>
        <dsp:cNvPr id="0" name=""/>
        <dsp:cNvSpPr/>
      </dsp:nvSpPr>
      <dsp:spPr>
        <a:xfrm rot="17700000">
          <a:off x="3531151" y="1177535"/>
          <a:ext cx="1675442" cy="80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0" rIns="0" bIns="0" numCol="1" spcCol="1270" anchor="ctr" anchorCtr="0">
          <a:noAutofit/>
        </a:bodyPr>
        <a:lstStyle/>
        <a:p>
          <a:pPr lvl="0" algn="l" defTabSz="1244600">
            <a:lnSpc>
              <a:spcPct val="90000"/>
            </a:lnSpc>
            <a:spcBef>
              <a:spcPct val="0"/>
            </a:spcBef>
            <a:spcAft>
              <a:spcPct val="35000"/>
            </a:spcAft>
          </a:pPr>
          <a:r>
            <a:rPr lang="en-US" sz="2800" kern="1200" dirty="0" smtClean="0"/>
            <a:t>Un-Coolness</a:t>
          </a:r>
          <a:endParaRPr lang="en-US" sz="2800" kern="1200" dirty="0"/>
        </a:p>
      </dsp:txBody>
      <dsp:txXfrm>
        <a:off x="3531151" y="1177535"/>
        <a:ext cx="1675442" cy="807433"/>
      </dsp:txXfrm>
    </dsp:sp>
    <dsp:sp modelId="{19B6C81A-0EDF-4ED7-AB4A-B0F3F3AE1B23}">
      <dsp:nvSpPr>
        <dsp:cNvPr id="0" name=""/>
        <dsp:cNvSpPr/>
      </dsp:nvSpPr>
      <dsp:spPr>
        <a:xfrm>
          <a:off x="4505555" y="2600351"/>
          <a:ext cx="699584" cy="699584"/>
        </a:xfrm>
        <a:prstGeom prst="ellipse">
          <a:avLst/>
        </a:prstGeom>
        <a:solidFill>
          <a:schemeClr val="accent3">
            <a:shade val="50000"/>
            <a:hueOff val="252698"/>
            <a:satOff val="3912"/>
            <a:lumOff val="3902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D658BC5-EC98-4230-9A08-C95D8141B7F3}">
      <dsp:nvSpPr>
        <dsp:cNvPr id="0" name=""/>
        <dsp:cNvSpPr/>
      </dsp:nvSpPr>
      <dsp:spPr>
        <a:xfrm rot="17700000">
          <a:off x="3676993" y="3574061"/>
          <a:ext cx="1449336" cy="69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3500" bIns="0" numCol="1" spcCol="1270" anchor="ctr" anchorCtr="0">
          <a:noAutofit/>
        </a:bodyPr>
        <a:lstStyle/>
        <a:p>
          <a:pPr lvl="0" algn="r" defTabSz="1111250">
            <a:lnSpc>
              <a:spcPct val="90000"/>
            </a:lnSpc>
            <a:spcBef>
              <a:spcPct val="0"/>
            </a:spcBef>
            <a:spcAft>
              <a:spcPct val="35000"/>
            </a:spcAft>
          </a:pPr>
          <a:r>
            <a:rPr lang="en-US" sz="2500" kern="1200" dirty="0" smtClean="0"/>
            <a:t>700s-1400s</a:t>
          </a:r>
          <a:endParaRPr lang="en-US" sz="2500" kern="1200" dirty="0"/>
        </a:p>
      </dsp:txBody>
      <dsp:txXfrm>
        <a:off x="3676993" y="3574061"/>
        <a:ext cx="1449336" cy="698815"/>
      </dsp:txXfrm>
    </dsp:sp>
    <dsp:sp modelId="{FB72FADE-16AF-4281-8C85-ECE7EAF4FC36}">
      <dsp:nvSpPr>
        <dsp:cNvPr id="0" name=""/>
        <dsp:cNvSpPr/>
      </dsp:nvSpPr>
      <dsp:spPr>
        <a:xfrm rot="17700000">
          <a:off x="4584364" y="1627409"/>
          <a:ext cx="1449336" cy="69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Power Trip</a:t>
          </a:r>
          <a:endParaRPr lang="en-US" sz="1900" kern="1200" dirty="0"/>
        </a:p>
      </dsp:txBody>
      <dsp:txXfrm>
        <a:off x="4584364" y="1627409"/>
        <a:ext cx="1449336" cy="698815"/>
      </dsp:txXfrm>
    </dsp:sp>
    <dsp:sp modelId="{2A66FCA7-53A6-48F2-8DB8-732AD5F15F7A}">
      <dsp:nvSpPr>
        <dsp:cNvPr id="0" name=""/>
        <dsp:cNvSpPr/>
      </dsp:nvSpPr>
      <dsp:spPr>
        <a:xfrm>
          <a:off x="5306551" y="2600351"/>
          <a:ext cx="699584" cy="699584"/>
        </a:xfrm>
        <a:prstGeom prst="ellipse">
          <a:avLst/>
        </a:prstGeom>
        <a:solidFill>
          <a:schemeClr val="accent3">
            <a:shade val="50000"/>
            <a:hueOff val="126349"/>
            <a:satOff val="1956"/>
            <a:lumOff val="1951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D4ECBDD-3FDC-445A-9FF8-6F2E063E5B8D}">
      <dsp:nvSpPr>
        <dsp:cNvPr id="0" name=""/>
        <dsp:cNvSpPr/>
      </dsp:nvSpPr>
      <dsp:spPr>
        <a:xfrm rot="17700000">
          <a:off x="4477989" y="3574061"/>
          <a:ext cx="1449336" cy="69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3500" bIns="0" numCol="1" spcCol="1270" anchor="ctr" anchorCtr="0">
          <a:noAutofit/>
        </a:bodyPr>
        <a:lstStyle/>
        <a:p>
          <a:pPr lvl="0" algn="r" defTabSz="1111250">
            <a:lnSpc>
              <a:spcPct val="90000"/>
            </a:lnSpc>
            <a:spcBef>
              <a:spcPct val="0"/>
            </a:spcBef>
            <a:spcAft>
              <a:spcPct val="35000"/>
            </a:spcAft>
          </a:pPr>
          <a:r>
            <a:rPr lang="en-US" sz="2500" kern="1200" dirty="0" smtClean="0"/>
            <a:t>1500s-1700s</a:t>
          </a:r>
          <a:endParaRPr lang="en-US" sz="2500" kern="1200" dirty="0"/>
        </a:p>
      </dsp:txBody>
      <dsp:txXfrm>
        <a:off x="4477989" y="3574061"/>
        <a:ext cx="1449336" cy="698815"/>
      </dsp:txXfrm>
    </dsp:sp>
    <dsp:sp modelId="{599D7E6C-13BE-4C5D-9F91-AA19A3FAEC61}">
      <dsp:nvSpPr>
        <dsp:cNvPr id="0" name=""/>
        <dsp:cNvSpPr/>
      </dsp:nvSpPr>
      <dsp:spPr>
        <a:xfrm rot="17700000">
          <a:off x="5385360" y="1627409"/>
          <a:ext cx="1449336" cy="698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Head Trip</a:t>
          </a:r>
          <a:endParaRPr lang="en-US" sz="1900" kern="1200" dirty="0"/>
        </a:p>
      </dsp:txBody>
      <dsp:txXfrm>
        <a:off x="5385360" y="1627409"/>
        <a:ext cx="1449336" cy="698815"/>
      </dsp:txXfrm>
    </dsp:sp>
    <dsp:sp modelId="{CF997A74-0A45-497F-8E33-89197501617C}">
      <dsp:nvSpPr>
        <dsp:cNvPr id="0" name=""/>
        <dsp:cNvSpPr/>
      </dsp:nvSpPr>
      <dsp:spPr>
        <a:xfrm>
          <a:off x="6107654" y="2276252"/>
          <a:ext cx="1347781" cy="1347781"/>
        </a:xfrm>
        <a:prstGeom prst="donut">
          <a:avLst>
            <a:gd name="adj" fmla="val 20000"/>
          </a:avLst>
        </a:prstGeom>
        <a:solidFill>
          <a:schemeClr val="accent3">
            <a:shade val="6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C37252B-C952-4B28-92A3-8393D086B229}">
      <dsp:nvSpPr>
        <dsp:cNvPr id="0" name=""/>
        <dsp:cNvSpPr/>
      </dsp:nvSpPr>
      <dsp:spPr>
        <a:xfrm rot="17700000">
          <a:off x="6582552" y="1177535"/>
          <a:ext cx="1675442" cy="80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0" rIns="0" bIns="0" numCol="1" spcCol="1270" anchor="ctr" anchorCtr="0">
          <a:noAutofit/>
        </a:bodyPr>
        <a:lstStyle/>
        <a:p>
          <a:pPr lvl="0" algn="l" defTabSz="1244600">
            <a:lnSpc>
              <a:spcPct val="90000"/>
            </a:lnSpc>
            <a:spcBef>
              <a:spcPct val="0"/>
            </a:spcBef>
            <a:spcAft>
              <a:spcPct val="35000"/>
            </a:spcAft>
          </a:pPr>
          <a:r>
            <a:rPr lang="en-US" sz="2800" kern="1200" dirty="0" smtClean="0"/>
            <a:t>Polar Opposites</a:t>
          </a:r>
          <a:endParaRPr lang="en-US" sz="2800" kern="1200" dirty="0"/>
        </a:p>
      </dsp:txBody>
      <dsp:txXfrm>
        <a:off x="6582552" y="1177535"/>
        <a:ext cx="1675442" cy="8074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9E5AB-32DB-4274-BDA3-2D5966D14318}">
      <dsp:nvSpPr>
        <dsp:cNvPr id="0" name=""/>
        <dsp:cNvSpPr/>
      </dsp:nvSpPr>
      <dsp:spPr>
        <a:xfrm rot="4396374">
          <a:off x="598796" y="707722"/>
          <a:ext cx="3070211" cy="2141089"/>
        </a:xfrm>
        <a:prstGeom prst="swooshArrow">
          <a:avLst>
            <a:gd name="adj1" fmla="val 16310"/>
            <a:gd name="adj2" fmla="val 31370"/>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97B21E19-AF45-410D-8756-2EDDF1D4F0ED}">
      <dsp:nvSpPr>
        <dsp:cNvPr id="0" name=""/>
        <dsp:cNvSpPr/>
      </dsp:nvSpPr>
      <dsp:spPr>
        <a:xfrm>
          <a:off x="392978" y="0"/>
          <a:ext cx="1447509" cy="569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t" anchorCtr="0">
          <a:noAutofit/>
          <a:sp3d extrusionH="28000" prstMaterial="matte"/>
        </a:bodyPr>
        <a:lstStyle/>
        <a:p>
          <a:pPr lvl="0" algn="l" defTabSz="755650">
            <a:lnSpc>
              <a:spcPct val="90000"/>
            </a:lnSpc>
            <a:spcBef>
              <a:spcPct val="0"/>
            </a:spcBef>
            <a:spcAft>
              <a:spcPct val="35000"/>
            </a:spcAft>
          </a:pPr>
          <a:r>
            <a:rPr lang="en-US" sz="1700" kern="1200" dirty="0" smtClean="0"/>
            <a:t>1900s-Today</a:t>
          </a:r>
          <a:endParaRPr lang="en-US" sz="1700" kern="1200" dirty="0"/>
        </a:p>
        <a:p>
          <a:pPr marL="114300" lvl="1" indent="-114300" algn="l" defTabSz="577850">
            <a:lnSpc>
              <a:spcPct val="90000"/>
            </a:lnSpc>
            <a:spcBef>
              <a:spcPct val="0"/>
            </a:spcBef>
            <a:spcAft>
              <a:spcPct val="15000"/>
            </a:spcAft>
            <a:buChar char="••"/>
          </a:pPr>
          <a:r>
            <a:rPr lang="en-US" sz="1300" kern="1200" dirty="0" smtClean="0"/>
            <a:t>Cancerous</a:t>
          </a:r>
          <a:endParaRPr lang="en-US" sz="1300" kern="1200" dirty="0"/>
        </a:p>
      </dsp:txBody>
      <dsp:txXfrm>
        <a:off x="392978" y="0"/>
        <a:ext cx="1447509" cy="5690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55E5D-82C6-4D6C-9E9C-9C3783185E4B}">
      <dsp:nvSpPr>
        <dsp:cNvPr id="0" name=""/>
        <dsp:cNvSpPr/>
      </dsp:nvSpPr>
      <dsp:spPr>
        <a:xfrm>
          <a:off x="86235" y="0"/>
          <a:ext cx="3830569" cy="2394105"/>
        </a:xfrm>
        <a:prstGeom prst="swooshArrow">
          <a:avLst>
            <a:gd name="adj1" fmla="val 25000"/>
            <a:gd name="adj2" fmla="val 25000"/>
          </a:avLst>
        </a:prstGeom>
        <a:solidFill>
          <a:schemeClr val="accent3">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B62E20A9-2EA4-438B-98E8-0E691C390F9D}">
      <dsp:nvSpPr>
        <dsp:cNvPr id="0" name=""/>
        <dsp:cNvSpPr/>
      </dsp:nvSpPr>
      <dsp:spPr>
        <a:xfrm>
          <a:off x="3008959" y="485524"/>
          <a:ext cx="283462" cy="283462"/>
        </a:xfrm>
        <a:prstGeom prst="ellipse">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3408438-2698-4858-81A8-93BE7267900E}">
      <dsp:nvSpPr>
        <dsp:cNvPr id="0" name=""/>
        <dsp:cNvSpPr/>
      </dsp:nvSpPr>
      <dsp:spPr>
        <a:xfrm>
          <a:off x="1618463" y="627255"/>
          <a:ext cx="1532227" cy="1766850"/>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0201" bIns="0" numCol="1" spcCol="1270" anchor="t" anchorCtr="0">
          <a:noAutofit/>
        </a:bodyPr>
        <a:lstStyle/>
        <a:p>
          <a:pPr lvl="0" algn="l" defTabSz="1422400">
            <a:lnSpc>
              <a:spcPct val="90000"/>
            </a:lnSpc>
            <a:spcBef>
              <a:spcPct val="0"/>
            </a:spcBef>
            <a:spcAft>
              <a:spcPct val="35000"/>
            </a:spcAft>
          </a:pPr>
          <a:r>
            <a:rPr lang="en-US" sz="3200" kern="1200" dirty="0" smtClean="0"/>
            <a:t>1700s-Today</a:t>
          </a:r>
          <a:endParaRPr lang="en-US" sz="3200" kern="1200" dirty="0"/>
        </a:p>
        <a:p>
          <a:pPr marL="228600" lvl="1" indent="-228600" algn="l" defTabSz="1111250">
            <a:lnSpc>
              <a:spcPct val="90000"/>
            </a:lnSpc>
            <a:spcBef>
              <a:spcPct val="0"/>
            </a:spcBef>
            <a:spcAft>
              <a:spcPct val="15000"/>
            </a:spcAft>
            <a:buChar char="••"/>
          </a:pPr>
          <a:r>
            <a:rPr lang="en-US" sz="2500" kern="1200" dirty="0" smtClean="0"/>
            <a:t>Healthy</a:t>
          </a:r>
          <a:endParaRPr lang="en-US" sz="2500" kern="1200" dirty="0"/>
        </a:p>
      </dsp:txBody>
      <dsp:txXfrm>
        <a:off x="1693260" y="702052"/>
        <a:ext cx="1382633" cy="16172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BEBF5-016F-49D7-A7E3-6A9B51237958}">
      <dsp:nvSpPr>
        <dsp:cNvPr id="0" name=""/>
        <dsp:cNvSpPr/>
      </dsp:nvSpPr>
      <dsp:spPr>
        <a:xfrm>
          <a:off x="1136" y="2212324"/>
          <a:ext cx="1556201" cy="1556201"/>
        </a:xfrm>
        <a:prstGeom prst="donut">
          <a:avLst>
            <a:gd name="adj" fmla="val 20000"/>
          </a:avLst>
        </a:prstGeom>
        <a:solidFill>
          <a:schemeClr val="accent3">
            <a:shade val="6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1228E3C-8475-44D8-93C8-22EBF00513A4}">
      <dsp:nvSpPr>
        <dsp:cNvPr id="0" name=""/>
        <dsp:cNvSpPr/>
      </dsp:nvSpPr>
      <dsp:spPr>
        <a:xfrm rot="17700000">
          <a:off x="549472" y="943702"/>
          <a:ext cx="1934531" cy="93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0" rIns="0" bIns="0" numCol="1" spcCol="1270" anchor="ctr" anchorCtr="0">
          <a:noAutofit/>
        </a:bodyPr>
        <a:lstStyle/>
        <a:p>
          <a:pPr lvl="0" algn="l" defTabSz="1466850">
            <a:lnSpc>
              <a:spcPct val="90000"/>
            </a:lnSpc>
            <a:spcBef>
              <a:spcPct val="0"/>
            </a:spcBef>
            <a:spcAft>
              <a:spcPct val="35000"/>
            </a:spcAft>
          </a:pPr>
          <a:r>
            <a:rPr lang="en-US" sz="3300" kern="1200" dirty="0" smtClean="0"/>
            <a:t>Coolness</a:t>
          </a:r>
          <a:endParaRPr lang="en-US" sz="3300" kern="1200" dirty="0"/>
        </a:p>
      </dsp:txBody>
      <dsp:txXfrm>
        <a:off x="549472" y="943702"/>
        <a:ext cx="1934531" cy="932294"/>
      </dsp:txXfrm>
    </dsp:sp>
    <dsp:sp modelId="{184C96B1-FA0C-42C4-9455-9A309C723D0D}">
      <dsp:nvSpPr>
        <dsp:cNvPr id="0" name=""/>
        <dsp:cNvSpPr/>
      </dsp:nvSpPr>
      <dsp:spPr>
        <a:xfrm>
          <a:off x="1674557" y="2586541"/>
          <a:ext cx="807767" cy="807767"/>
        </a:xfrm>
        <a:prstGeom prst="ellipse">
          <a:avLst/>
        </a:prstGeom>
        <a:solidFill>
          <a:schemeClr val="accent3">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6843F5E-549D-4B09-977A-2560A2EDCB16}">
      <dsp:nvSpPr>
        <dsp:cNvPr id="0" name=""/>
        <dsp:cNvSpPr/>
      </dsp:nvSpPr>
      <dsp:spPr>
        <a:xfrm rot="17700000">
          <a:off x="717867" y="3710825"/>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lvl="0" algn="r" defTabSz="1244600">
            <a:lnSpc>
              <a:spcPct val="90000"/>
            </a:lnSpc>
            <a:spcBef>
              <a:spcPct val="0"/>
            </a:spcBef>
            <a:spcAft>
              <a:spcPct val="35000"/>
            </a:spcAft>
          </a:pPr>
          <a:r>
            <a:rPr lang="en-US" sz="2800" kern="1200" dirty="0" smtClean="0"/>
            <a:t>2nd C</a:t>
          </a:r>
          <a:endParaRPr lang="en-US" sz="2800" kern="1200" dirty="0"/>
        </a:p>
      </dsp:txBody>
      <dsp:txXfrm>
        <a:off x="717867" y="3710825"/>
        <a:ext cx="1673460" cy="806880"/>
      </dsp:txXfrm>
    </dsp:sp>
    <dsp:sp modelId="{520382D4-B1E9-48E0-829F-3D2F82FAC630}">
      <dsp:nvSpPr>
        <dsp:cNvPr id="0" name=""/>
        <dsp:cNvSpPr/>
      </dsp:nvSpPr>
      <dsp:spPr>
        <a:xfrm rot="17700000">
          <a:off x="1765553" y="1463144"/>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Love-Confused</a:t>
          </a:r>
          <a:endParaRPr lang="en-US" sz="2200" kern="1200" dirty="0"/>
        </a:p>
      </dsp:txBody>
      <dsp:txXfrm>
        <a:off x="1765553" y="1463144"/>
        <a:ext cx="1673460" cy="806880"/>
      </dsp:txXfrm>
    </dsp:sp>
    <dsp:sp modelId="{C0F121CA-5F3C-450E-833B-0FABCD039342}">
      <dsp:nvSpPr>
        <dsp:cNvPr id="0" name=""/>
        <dsp:cNvSpPr/>
      </dsp:nvSpPr>
      <dsp:spPr>
        <a:xfrm>
          <a:off x="2599418" y="2586541"/>
          <a:ext cx="807767" cy="807767"/>
        </a:xfrm>
        <a:prstGeom prst="ellipse">
          <a:avLst/>
        </a:prstGeom>
        <a:solidFill>
          <a:schemeClr val="accent3">
            <a:shade val="50000"/>
            <a:hueOff val="84233"/>
            <a:satOff val="1304"/>
            <a:lumOff val="13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2BA82B7-FBC1-4B01-AE69-7C522B72AF28}">
      <dsp:nvSpPr>
        <dsp:cNvPr id="0" name=""/>
        <dsp:cNvSpPr/>
      </dsp:nvSpPr>
      <dsp:spPr>
        <a:xfrm rot="17700000">
          <a:off x="1642728" y="3710825"/>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lvl="0" algn="r" defTabSz="1244600">
            <a:lnSpc>
              <a:spcPct val="90000"/>
            </a:lnSpc>
            <a:spcBef>
              <a:spcPct val="0"/>
            </a:spcBef>
            <a:spcAft>
              <a:spcPct val="35000"/>
            </a:spcAft>
          </a:pPr>
          <a:r>
            <a:rPr lang="en-US" sz="2800" kern="1200" dirty="0" smtClean="0"/>
            <a:t>4th/5th C</a:t>
          </a:r>
          <a:endParaRPr lang="en-US" sz="2800" kern="1200" dirty="0"/>
        </a:p>
      </dsp:txBody>
      <dsp:txXfrm>
        <a:off x="1642728" y="3710825"/>
        <a:ext cx="1673460" cy="806880"/>
      </dsp:txXfrm>
    </dsp:sp>
    <dsp:sp modelId="{BF864125-42E2-44CA-8EC7-960528F148FD}">
      <dsp:nvSpPr>
        <dsp:cNvPr id="0" name=""/>
        <dsp:cNvSpPr/>
      </dsp:nvSpPr>
      <dsp:spPr>
        <a:xfrm rot="17700000">
          <a:off x="2690414" y="1463144"/>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Persecution</a:t>
          </a:r>
          <a:endParaRPr lang="en-US" sz="2200" kern="1200" dirty="0"/>
        </a:p>
      </dsp:txBody>
      <dsp:txXfrm>
        <a:off x="2690414" y="1463144"/>
        <a:ext cx="1673460" cy="806880"/>
      </dsp:txXfrm>
    </dsp:sp>
    <dsp:sp modelId="{431EC132-854C-459A-8DDB-2DCEE5AD6A4F}">
      <dsp:nvSpPr>
        <dsp:cNvPr id="0" name=""/>
        <dsp:cNvSpPr/>
      </dsp:nvSpPr>
      <dsp:spPr>
        <a:xfrm>
          <a:off x="3524404" y="2212324"/>
          <a:ext cx="1556201" cy="1556201"/>
        </a:xfrm>
        <a:prstGeom prst="donut">
          <a:avLst>
            <a:gd name="adj" fmla="val 20000"/>
          </a:avLst>
        </a:prstGeom>
        <a:solidFill>
          <a:schemeClr val="accent3">
            <a:shade val="6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FB8C8BF-0ABD-4ADA-9F50-99A8FAA1EB54}">
      <dsp:nvSpPr>
        <dsp:cNvPr id="0" name=""/>
        <dsp:cNvSpPr/>
      </dsp:nvSpPr>
      <dsp:spPr>
        <a:xfrm rot="17700000">
          <a:off x="4072739" y="943702"/>
          <a:ext cx="1934531" cy="93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0" rIns="0" bIns="0" numCol="1" spcCol="1270" anchor="ctr" anchorCtr="0">
          <a:noAutofit/>
        </a:bodyPr>
        <a:lstStyle/>
        <a:p>
          <a:pPr lvl="0" algn="l" defTabSz="1466850">
            <a:lnSpc>
              <a:spcPct val="90000"/>
            </a:lnSpc>
            <a:spcBef>
              <a:spcPct val="0"/>
            </a:spcBef>
            <a:spcAft>
              <a:spcPct val="35000"/>
            </a:spcAft>
          </a:pPr>
          <a:r>
            <a:rPr lang="en-US" sz="3300" kern="1200" dirty="0" smtClean="0"/>
            <a:t>Un-Coolness</a:t>
          </a:r>
          <a:endParaRPr lang="en-US" sz="3300" kern="1200" dirty="0"/>
        </a:p>
      </dsp:txBody>
      <dsp:txXfrm>
        <a:off x="4072739" y="943702"/>
        <a:ext cx="1934531" cy="932294"/>
      </dsp:txXfrm>
    </dsp:sp>
    <dsp:sp modelId="{19B6C81A-0EDF-4ED7-AB4A-B0F3F3AE1B23}">
      <dsp:nvSpPr>
        <dsp:cNvPr id="0" name=""/>
        <dsp:cNvSpPr/>
      </dsp:nvSpPr>
      <dsp:spPr>
        <a:xfrm>
          <a:off x="5197824" y="2586541"/>
          <a:ext cx="807767" cy="807767"/>
        </a:xfrm>
        <a:prstGeom prst="ellipse">
          <a:avLst/>
        </a:prstGeom>
        <a:solidFill>
          <a:schemeClr val="accent3">
            <a:shade val="50000"/>
            <a:hueOff val="168465"/>
            <a:satOff val="2608"/>
            <a:lumOff val="260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D658BC5-EC98-4230-9A08-C95D8141B7F3}">
      <dsp:nvSpPr>
        <dsp:cNvPr id="0" name=""/>
        <dsp:cNvSpPr/>
      </dsp:nvSpPr>
      <dsp:spPr>
        <a:xfrm rot="17700000">
          <a:off x="4241134" y="3710825"/>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lvl="0" algn="r" defTabSz="1244600">
            <a:lnSpc>
              <a:spcPct val="90000"/>
            </a:lnSpc>
            <a:spcBef>
              <a:spcPct val="0"/>
            </a:spcBef>
            <a:spcAft>
              <a:spcPct val="35000"/>
            </a:spcAft>
          </a:pPr>
          <a:r>
            <a:rPr lang="en-US" sz="2800" kern="1200" dirty="0" smtClean="0"/>
            <a:t>700s-1400s</a:t>
          </a:r>
          <a:endParaRPr lang="en-US" sz="2800" kern="1200" dirty="0"/>
        </a:p>
      </dsp:txBody>
      <dsp:txXfrm>
        <a:off x="4241134" y="3710825"/>
        <a:ext cx="1673460" cy="806880"/>
      </dsp:txXfrm>
    </dsp:sp>
    <dsp:sp modelId="{FB72FADE-16AF-4281-8C85-ECE7EAF4FC36}">
      <dsp:nvSpPr>
        <dsp:cNvPr id="0" name=""/>
        <dsp:cNvSpPr/>
      </dsp:nvSpPr>
      <dsp:spPr>
        <a:xfrm rot="17700000">
          <a:off x="5288820" y="1463144"/>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Power Trip</a:t>
          </a:r>
          <a:endParaRPr lang="en-US" sz="2200" kern="1200" dirty="0"/>
        </a:p>
      </dsp:txBody>
      <dsp:txXfrm>
        <a:off x="5288820" y="1463144"/>
        <a:ext cx="1673460" cy="806880"/>
      </dsp:txXfrm>
    </dsp:sp>
    <dsp:sp modelId="{2A66FCA7-53A6-48F2-8DB8-732AD5F15F7A}">
      <dsp:nvSpPr>
        <dsp:cNvPr id="0" name=""/>
        <dsp:cNvSpPr/>
      </dsp:nvSpPr>
      <dsp:spPr>
        <a:xfrm>
          <a:off x="6122685" y="2586541"/>
          <a:ext cx="807767" cy="807767"/>
        </a:xfrm>
        <a:prstGeom prst="ellipse">
          <a:avLst/>
        </a:prstGeom>
        <a:solidFill>
          <a:schemeClr val="accent3">
            <a:shade val="50000"/>
            <a:hueOff val="252698"/>
            <a:satOff val="3912"/>
            <a:lumOff val="3902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D4ECBDD-3FDC-445A-9FF8-6F2E063E5B8D}">
      <dsp:nvSpPr>
        <dsp:cNvPr id="0" name=""/>
        <dsp:cNvSpPr/>
      </dsp:nvSpPr>
      <dsp:spPr>
        <a:xfrm rot="17700000">
          <a:off x="5165996" y="3710825"/>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lvl="0" algn="r" defTabSz="1244600">
            <a:lnSpc>
              <a:spcPct val="90000"/>
            </a:lnSpc>
            <a:spcBef>
              <a:spcPct val="0"/>
            </a:spcBef>
            <a:spcAft>
              <a:spcPct val="35000"/>
            </a:spcAft>
          </a:pPr>
          <a:r>
            <a:rPr lang="en-US" sz="2800" kern="1200" dirty="0" smtClean="0"/>
            <a:t>1500s-1700s</a:t>
          </a:r>
          <a:endParaRPr lang="en-US" sz="2800" kern="1200" dirty="0"/>
        </a:p>
      </dsp:txBody>
      <dsp:txXfrm>
        <a:off x="5165996" y="3710825"/>
        <a:ext cx="1673460" cy="806880"/>
      </dsp:txXfrm>
    </dsp:sp>
    <dsp:sp modelId="{599D7E6C-13BE-4C5D-9F91-AA19A3FAEC61}">
      <dsp:nvSpPr>
        <dsp:cNvPr id="0" name=""/>
        <dsp:cNvSpPr/>
      </dsp:nvSpPr>
      <dsp:spPr>
        <a:xfrm rot="17700000">
          <a:off x="6213681" y="1463144"/>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Head Trip</a:t>
          </a:r>
          <a:endParaRPr lang="en-US" sz="2200" kern="1200" dirty="0"/>
        </a:p>
      </dsp:txBody>
      <dsp:txXfrm>
        <a:off x="6213681" y="1463144"/>
        <a:ext cx="1673460" cy="806880"/>
      </dsp:txXfrm>
    </dsp:sp>
    <dsp:sp modelId="{CF997A74-0A45-497F-8E33-89197501617C}">
      <dsp:nvSpPr>
        <dsp:cNvPr id="0" name=""/>
        <dsp:cNvSpPr/>
      </dsp:nvSpPr>
      <dsp:spPr>
        <a:xfrm>
          <a:off x="7047671" y="2212324"/>
          <a:ext cx="1556201" cy="1556201"/>
        </a:xfrm>
        <a:prstGeom prst="donut">
          <a:avLst>
            <a:gd name="adj" fmla="val 20000"/>
          </a:avLst>
        </a:prstGeom>
        <a:solidFill>
          <a:schemeClr val="accent3">
            <a:shade val="6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C37252B-C952-4B28-92A3-8393D086B229}">
      <dsp:nvSpPr>
        <dsp:cNvPr id="0" name=""/>
        <dsp:cNvSpPr/>
      </dsp:nvSpPr>
      <dsp:spPr>
        <a:xfrm rot="17700000">
          <a:off x="7596006" y="943702"/>
          <a:ext cx="1934531" cy="93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0" rIns="0" bIns="0" numCol="1" spcCol="1270" anchor="ctr" anchorCtr="0">
          <a:noAutofit/>
        </a:bodyPr>
        <a:lstStyle/>
        <a:p>
          <a:pPr lvl="0" algn="l" defTabSz="1466850">
            <a:lnSpc>
              <a:spcPct val="90000"/>
            </a:lnSpc>
            <a:spcBef>
              <a:spcPct val="0"/>
            </a:spcBef>
            <a:spcAft>
              <a:spcPct val="35000"/>
            </a:spcAft>
          </a:pPr>
          <a:r>
            <a:rPr lang="en-US" sz="3300" kern="1200" dirty="0" smtClean="0"/>
            <a:t>Polar Opposites</a:t>
          </a:r>
          <a:endParaRPr lang="en-US" sz="3300" kern="1200" dirty="0"/>
        </a:p>
      </dsp:txBody>
      <dsp:txXfrm>
        <a:off x="7596006" y="943702"/>
        <a:ext cx="1934531" cy="932294"/>
      </dsp:txXfrm>
    </dsp:sp>
    <dsp:sp modelId="{DEE1D300-5CE0-4D5C-863E-DCF96097760E}">
      <dsp:nvSpPr>
        <dsp:cNvPr id="0" name=""/>
        <dsp:cNvSpPr/>
      </dsp:nvSpPr>
      <dsp:spPr>
        <a:xfrm>
          <a:off x="8721091" y="2586541"/>
          <a:ext cx="807767" cy="807767"/>
        </a:xfrm>
        <a:prstGeom prst="ellipse">
          <a:avLst/>
        </a:prstGeom>
        <a:solidFill>
          <a:schemeClr val="accent3">
            <a:shade val="50000"/>
            <a:hueOff val="168465"/>
            <a:satOff val="2608"/>
            <a:lumOff val="260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D041AB1-55B9-46D4-A1BD-FCEE3AD6170E}">
      <dsp:nvSpPr>
        <dsp:cNvPr id="0" name=""/>
        <dsp:cNvSpPr/>
      </dsp:nvSpPr>
      <dsp:spPr>
        <a:xfrm rot="17700000">
          <a:off x="7764402" y="3710825"/>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lvl="0" algn="r" defTabSz="1244600">
            <a:lnSpc>
              <a:spcPct val="90000"/>
            </a:lnSpc>
            <a:spcBef>
              <a:spcPct val="0"/>
            </a:spcBef>
            <a:spcAft>
              <a:spcPct val="35000"/>
            </a:spcAft>
          </a:pPr>
          <a:r>
            <a:rPr lang="en-US" sz="2800" kern="1200" dirty="0" smtClean="0"/>
            <a:t>1700s-Today</a:t>
          </a:r>
          <a:endParaRPr lang="en-US" sz="2800" kern="1200" dirty="0"/>
        </a:p>
      </dsp:txBody>
      <dsp:txXfrm>
        <a:off x="7764402" y="3710825"/>
        <a:ext cx="1673460" cy="806880"/>
      </dsp:txXfrm>
    </dsp:sp>
    <dsp:sp modelId="{CFA40758-0F5D-49DB-B90F-FE1918CDD5CA}">
      <dsp:nvSpPr>
        <dsp:cNvPr id="0" name=""/>
        <dsp:cNvSpPr/>
      </dsp:nvSpPr>
      <dsp:spPr>
        <a:xfrm rot="17700000">
          <a:off x="8812087" y="1463144"/>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Healthy</a:t>
          </a:r>
          <a:endParaRPr lang="en-US" sz="2200" kern="1200" dirty="0"/>
        </a:p>
      </dsp:txBody>
      <dsp:txXfrm>
        <a:off x="8812087" y="1463144"/>
        <a:ext cx="1673460" cy="806880"/>
      </dsp:txXfrm>
    </dsp:sp>
    <dsp:sp modelId="{80F58F32-027D-428B-A8AC-E304C39DF905}">
      <dsp:nvSpPr>
        <dsp:cNvPr id="0" name=""/>
        <dsp:cNvSpPr/>
      </dsp:nvSpPr>
      <dsp:spPr>
        <a:xfrm>
          <a:off x="9645953" y="2586541"/>
          <a:ext cx="807767" cy="807767"/>
        </a:xfrm>
        <a:prstGeom prst="ellipse">
          <a:avLst/>
        </a:prstGeom>
        <a:solidFill>
          <a:schemeClr val="accent3">
            <a:shade val="50000"/>
            <a:hueOff val="84233"/>
            <a:satOff val="1304"/>
            <a:lumOff val="130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75C4DB9-7877-476C-A339-D7B7CBBECE26}">
      <dsp:nvSpPr>
        <dsp:cNvPr id="0" name=""/>
        <dsp:cNvSpPr/>
      </dsp:nvSpPr>
      <dsp:spPr>
        <a:xfrm rot="17700000">
          <a:off x="8689263" y="3710825"/>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71120" bIns="0" numCol="1" spcCol="1270" anchor="ctr" anchorCtr="0">
          <a:noAutofit/>
        </a:bodyPr>
        <a:lstStyle/>
        <a:p>
          <a:pPr lvl="0" algn="r" defTabSz="1244600">
            <a:lnSpc>
              <a:spcPct val="90000"/>
            </a:lnSpc>
            <a:spcBef>
              <a:spcPct val="0"/>
            </a:spcBef>
            <a:spcAft>
              <a:spcPct val="35000"/>
            </a:spcAft>
          </a:pPr>
          <a:r>
            <a:rPr lang="en-US" sz="2800" kern="1200" dirty="0" smtClean="0"/>
            <a:t>1900s-Today</a:t>
          </a:r>
          <a:endParaRPr lang="en-US" sz="2800" kern="1200" dirty="0"/>
        </a:p>
      </dsp:txBody>
      <dsp:txXfrm>
        <a:off x="8689263" y="3710825"/>
        <a:ext cx="1673460" cy="806880"/>
      </dsp:txXfrm>
    </dsp:sp>
    <dsp:sp modelId="{EAD54E63-97AE-4AA1-905C-CF752AD7EE7C}">
      <dsp:nvSpPr>
        <dsp:cNvPr id="0" name=""/>
        <dsp:cNvSpPr/>
      </dsp:nvSpPr>
      <dsp:spPr>
        <a:xfrm rot="17700000">
          <a:off x="9736949" y="1463144"/>
          <a:ext cx="1673460" cy="806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0" rIns="0" bIns="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Cancerous</a:t>
          </a:r>
          <a:endParaRPr lang="en-US" sz="2200" kern="1200" dirty="0"/>
        </a:p>
      </dsp:txBody>
      <dsp:txXfrm>
        <a:off x="9736949" y="1463144"/>
        <a:ext cx="1673460" cy="806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49BD5-E1A0-475C-8EF9-1DE4A737A17E}">
      <dsp:nvSpPr>
        <dsp:cNvPr id="0" name=""/>
        <dsp:cNvSpPr/>
      </dsp:nvSpPr>
      <dsp:spPr>
        <a:xfrm rot="419992">
          <a:off x="739469" y="0"/>
          <a:ext cx="8638720" cy="3649662"/>
        </a:xfrm>
        <a:prstGeom prst="swooshArrow">
          <a:avLst>
            <a:gd name="adj1" fmla="val 25000"/>
            <a:gd name="adj2" fmla="val 25000"/>
          </a:avLst>
        </a:prstGeom>
        <a:solidFill>
          <a:schemeClr val="accent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BBA59365-EFFA-4AD1-9314-4C285BC84E3B}">
      <dsp:nvSpPr>
        <dsp:cNvPr id="0" name=""/>
        <dsp:cNvSpPr/>
      </dsp:nvSpPr>
      <dsp:spPr>
        <a:xfrm>
          <a:off x="1318008" y="2446423"/>
          <a:ext cx="151825" cy="151825"/>
        </a:xfrm>
        <a:prstGeom prst="ellipse">
          <a:avLst/>
        </a:prstGeom>
        <a:solidFill>
          <a:schemeClr val="accent2">
            <a:shade val="80000"/>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E9F11213-266D-4AA1-90EA-055FCCA9A23E}">
      <dsp:nvSpPr>
        <dsp:cNvPr id="0" name=""/>
        <dsp:cNvSpPr/>
      </dsp:nvSpPr>
      <dsp:spPr>
        <a:xfrm>
          <a:off x="1524554" y="2348182"/>
          <a:ext cx="1360593" cy="1054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49" tIns="0" rIns="0" bIns="0" numCol="1" spcCol="1270" anchor="t" anchorCtr="0">
          <a:noAutofit/>
          <a:sp3d extrusionH="28000" prstMaterial="matte"/>
        </a:bodyPr>
        <a:lstStyle/>
        <a:p>
          <a:pPr lvl="0" algn="l" defTabSz="1778000">
            <a:lnSpc>
              <a:spcPct val="90000"/>
            </a:lnSpc>
            <a:spcBef>
              <a:spcPct val="0"/>
            </a:spcBef>
            <a:spcAft>
              <a:spcPct val="35000"/>
            </a:spcAft>
          </a:pPr>
          <a:r>
            <a:rPr lang="en-US" sz="4000" b="1" kern="1200" cap="none" spc="0" dirty="0" smtClean="0">
              <a:ln w="22225">
                <a:solidFill>
                  <a:schemeClr val="accent2"/>
                </a:solidFill>
                <a:prstDash val="solid"/>
              </a:ln>
              <a:solidFill>
                <a:schemeClr val="accent2">
                  <a:lumMod val="40000"/>
                  <a:lumOff val="60000"/>
                </a:schemeClr>
              </a:solidFill>
              <a:effectLst/>
            </a:rPr>
            <a:t>Israel</a:t>
          </a:r>
          <a:endParaRPr lang="en-US" sz="3100" b="0" kern="1200" cap="none" spc="0" dirty="0">
            <a:ln w="0"/>
            <a:effectLst>
              <a:outerShdw blurRad="38100" dist="19050" dir="2700000" algn="tl" rotWithShape="0">
                <a:schemeClr val="dk1">
                  <a:alpha val="40000"/>
                </a:schemeClr>
              </a:outerShdw>
            </a:effectLst>
          </a:endParaRPr>
        </a:p>
      </dsp:txBody>
      <dsp:txXfrm>
        <a:off x="1524554" y="2348182"/>
        <a:ext cx="1360593" cy="1054752"/>
      </dsp:txXfrm>
    </dsp:sp>
    <dsp:sp modelId="{77B9ED21-519D-4906-9FFA-D6D0A51FEE07}">
      <dsp:nvSpPr>
        <dsp:cNvPr id="0" name=""/>
        <dsp:cNvSpPr/>
      </dsp:nvSpPr>
      <dsp:spPr>
        <a:xfrm>
          <a:off x="3761249" y="1511284"/>
          <a:ext cx="274454" cy="274454"/>
        </a:xfrm>
        <a:prstGeom prst="ellipse">
          <a:avLst/>
        </a:prstGeom>
        <a:solidFill>
          <a:schemeClr val="accent2">
            <a:shade val="80000"/>
            <a:hueOff val="63362"/>
            <a:satOff val="9437"/>
            <a:lumOff val="9182"/>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4F811BAF-F447-4FA4-BA18-52C562E967AB}">
      <dsp:nvSpPr>
        <dsp:cNvPr id="0" name=""/>
        <dsp:cNvSpPr/>
      </dsp:nvSpPr>
      <dsp:spPr>
        <a:xfrm>
          <a:off x="3557955" y="1908630"/>
          <a:ext cx="2517769" cy="1525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28" tIns="0" rIns="0" bIns="0" numCol="1" spcCol="1270" anchor="t" anchorCtr="0">
          <a:noAutofit/>
          <a:sp3d extrusionH="28000" prstMaterial="matte"/>
        </a:bodyPr>
        <a:lstStyle/>
        <a:p>
          <a:pPr lvl="0" algn="l" defTabSz="1778000">
            <a:lnSpc>
              <a:spcPct val="90000"/>
            </a:lnSpc>
            <a:spcBef>
              <a:spcPct val="0"/>
            </a:spcBef>
            <a:spcAft>
              <a:spcPct val="35000"/>
            </a:spcAft>
          </a:pPr>
          <a:r>
            <a:rPr lang="en-US" sz="4000" b="1" kern="1200" cap="none" spc="0" dirty="0" smtClean="0">
              <a:ln w="22225">
                <a:solidFill>
                  <a:schemeClr val="accent2"/>
                </a:solidFill>
                <a:prstDash val="solid"/>
              </a:ln>
              <a:solidFill>
                <a:schemeClr val="accent2">
                  <a:lumMod val="40000"/>
                  <a:lumOff val="60000"/>
                </a:schemeClr>
              </a:solidFill>
              <a:effectLst/>
            </a:rPr>
            <a:t>‘Church Age’</a:t>
          </a:r>
          <a:endParaRPr lang="en-US" sz="4000" b="1" kern="1200" cap="none" spc="0" dirty="0">
            <a:ln w="22225">
              <a:solidFill>
                <a:schemeClr val="accent2"/>
              </a:solidFill>
              <a:prstDash val="solid"/>
            </a:ln>
            <a:solidFill>
              <a:schemeClr val="accent2">
                <a:lumMod val="40000"/>
                <a:lumOff val="60000"/>
              </a:schemeClr>
            </a:solidFill>
            <a:effectLst/>
          </a:endParaRPr>
        </a:p>
      </dsp:txBody>
      <dsp:txXfrm>
        <a:off x="3557955" y="1908630"/>
        <a:ext cx="2517769" cy="1525673"/>
      </dsp:txXfrm>
    </dsp:sp>
    <dsp:sp modelId="{F16CA704-DF87-4286-B0C4-9389750245D5}">
      <dsp:nvSpPr>
        <dsp:cNvPr id="0" name=""/>
        <dsp:cNvSpPr/>
      </dsp:nvSpPr>
      <dsp:spPr>
        <a:xfrm>
          <a:off x="6229282" y="1170104"/>
          <a:ext cx="379564" cy="379564"/>
        </a:xfrm>
        <a:prstGeom prst="ellipse">
          <a:avLst/>
        </a:prstGeom>
        <a:solidFill>
          <a:schemeClr val="accent2">
            <a:shade val="80000"/>
            <a:hueOff val="126724"/>
            <a:satOff val="18874"/>
            <a:lumOff val="18364"/>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0E257BC8-5A3F-48D5-89F4-9C2038109E2B}">
      <dsp:nvSpPr>
        <dsp:cNvPr id="0" name=""/>
        <dsp:cNvSpPr/>
      </dsp:nvSpPr>
      <dsp:spPr>
        <a:xfrm>
          <a:off x="6567255" y="1698726"/>
          <a:ext cx="2295341" cy="1816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124" tIns="0" rIns="0" bIns="0" numCol="1" spcCol="1270" anchor="t" anchorCtr="0">
          <a:noAutofit/>
          <a:sp3d extrusionH="28000" prstMaterial="matte"/>
        </a:bodyPr>
        <a:lstStyle/>
        <a:p>
          <a:pPr lvl="0" algn="l" defTabSz="1778000">
            <a:lnSpc>
              <a:spcPct val="90000"/>
            </a:lnSpc>
            <a:spcBef>
              <a:spcPct val="0"/>
            </a:spcBef>
            <a:spcAft>
              <a:spcPct val="35000"/>
            </a:spcAft>
          </a:pPr>
          <a:r>
            <a:rPr lang="en-US" sz="4000" b="1" kern="1200" cap="none" spc="0" dirty="0" smtClean="0">
              <a:ln w="22225">
                <a:solidFill>
                  <a:schemeClr val="accent2"/>
                </a:solidFill>
                <a:prstDash val="solid"/>
              </a:ln>
              <a:solidFill>
                <a:schemeClr val="accent2">
                  <a:lumMod val="40000"/>
                  <a:lumOff val="60000"/>
                </a:schemeClr>
              </a:solidFill>
              <a:effectLst/>
            </a:rPr>
            <a:t>‘Jacob’s Trouble’</a:t>
          </a:r>
          <a:endParaRPr lang="en-US" sz="4000" b="1" kern="1200" cap="none" spc="0" dirty="0">
            <a:ln w="22225">
              <a:solidFill>
                <a:schemeClr val="accent2"/>
              </a:solidFill>
              <a:prstDash val="solid"/>
            </a:ln>
            <a:solidFill>
              <a:schemeClr val="accent2">
                <a:lumMod val="40000"/>
                <a:lumOff val="60000"/>
              </a:schemeClr>
            </a:solidFill>
            <a:effectLst/>
          </a:endParaRPr>
        </a:p>
      </dsp:txBody>
      <dsp:txXfrm>
        <a:off x="6567255" y="1698726"/>
        <a:ext cx="2295341" cy="18163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431F7-C967-4C1E-910D-BA29FF8A9648}">
      <dsp:nvSpPr>
        <dsp:cNvPr id="0" name=""/>
        <dsp:cNvSpPr/>
      </dsp:nvSpPr>
      <dsp:spPr>
        <a:xfrm>
          <a:off x="1056462" y="0"/>
          <a:ext cx="2763447" cy="6908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“Great Trouble”</a:t>
          </a:r>
          <a:endParaRPr lang="en-US" sz="3200" kern="1200" dirty="0"/>
        </a:p>
      </dsp:txBody>
      <dsp:txXfrm>
        <a:off x="1076697" y="20235"/>
        <a:ext cx="2722977" cy="650391"/>
      </dsp:txXfrm>
    </dsp:sp>
    <dsp:sp modelId="{72E7CF07-CAA4-4D05-B365-33F0D705D25E}">
      <dsp:nvSpPr>
        <dsp:cNvPr id="0" name=""/>
        <dsp:cNvSpPr/>
      </dsp:nvSpPr>
      <dsp:spPr>
        <a:xfrm rot="5400000">
          <a:off x="2377736" y="751312"/>
          <a:ext cx="120900" cy="12090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CAD192-E52D-4B5B-A50A-ABEAEDDB18BB}">
      <dsp:nvSpPr>
        <dsp:cNvPr id="0" name=""/>
        <dsp:cNvSpPr/>
      </dsp:nvSpPr>
      <dsp:spPr>
        <a:xfrm>
          <a:off x="1056462" y="932663"/>
          <a:ext cx="2763447" cy="690861"/>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Israel v. Muslims</a:t>
          </a:r>
          <a:endParaRPr lang="en-US" sz="2200" kern="1200" dirty="0"/>
        </a:p>
      </dsp:txBody>
      <dsp:txXfrm>
        <a:off x="1076697" y="952898"/>
        <a:ext cx="2722977" cy="650391"/>
      </dsp:txXfrm>
    </dsp:sp>
    <dsp:sp modelId="{B2693D03-6C0C-4F2A-8D32-A10A58B5F82D}">
      <dsp:nvSpPr>
        <dsp:cNvPr id="0" name=""/>
        <dsp:cNvSpPr/>
      </dsp:nvSpPr>
      <dsp:spPr>
        <a:xfrm rot="5400000">
          <a:off x="2377736" y="1683975"/>
          <a:ext cx="120900" cy="12090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35A453-2C1A-4B7A-B856-FF55192E4224}">
      <dsp:nvSpPr>
        <dsp:cNvPr id="0" name=""/>
        <dsp:cNvSpPr/>
      </dsp:nvSpPr>
      <dsp:spPr>
        <a:xfrm>
          <a:off x="1056462" y="1865327"/>
          <a:ext cx="2763447" cy="690861"/>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Russia/China/Europe</a:t>
          </a:r>
          <a:endParaRPr lang="en-US" sz="2200" kern="1200" dirty="0"/>
        </a:p>
      </dsp:txBody>
      <dsp:txXfrm>
        <a:off x="1076697" y="1885562"/>
        <a:ext cx="2722977" cy="650391"/>
      </dsp:txXfrm>
    </dsp:sp>
    <dsp:sp modelId="{D11E716F-4A89-4D40-A90A-06865F945FA0}">
      <dsp:nvSpPr>
        <dsp:cNvPr id="0" name=""/>
        <dsp:cNvSpPr/>
      </dsp:nvSpPr>
      <dsp:spPr>
        <a:xfrm rot="5400000">
          <a:off x="2377736" y="2616639"/>
          <a:ext cx="120900" cy="12090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832CC0-26B3-483B-BF07-E6862FC0FD8F}">
      <dsp:nvSpPr>
        <dsp:cNvPr id="0" name=""/>
        <dsp:cNvSpPr/>
      </dsp:nvSpPr>
      <dsp:spPr>
        <a:xfrm>
          <a:off x="1056462" y="2797990"/>
          <a:ext cx="2763447" cy="690861"/>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Globalization</a:t>
          </a:r>
          <a:endParaRPr lang="en-US" sz="2200" kern="1200" dirty="0"/>
        </a:p>
      </dsp:txBody>
      <dsp:txXfrm>
        <a:off x="1076697" y="2818225"/>
        <a:ext cx="2722977" cy="650391"/>
      </dsp:txXfrm>
    </dsp:sp>
    <dsp:sp modelId="{A531EA82-98E8-46C6-BD71-683C6DB28B3C}">
      <dsp:nvSpPr>
        <dsp:cNvPr id="0" name=""/>
        <dsp:cNvSpPr/>
      </dsp:nvSpPr>
      <dsp:spPr>
        <a:xfrm rot="5400000">
          <a:off x="2377736" y="3549302"/>
          <a:ext cx="120900" cy="12090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2C508B-F281-42CF-A217-93439E599C1F}">
      <dsp:nvSpPr>
        <dsp:cNvPr id="0" name=""/>
        <dsp:cNvSpPr/>
      </dsp:nvSpPr>
      <dsp:spPr>
        <a:xfrm>
          <a:off x="1056462" y="3730654"/>
          <a:ext cx="2763447" cy="690861"/>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Cashless Society/WMD</a:t>
          </a:r>
          <a:endParaRPr lang="en-US" sz="2200" kern="1200" dirty="0"/>
        </a:p>
      </dsp:txBody>
      <dsp:txXfrm>
        <a:off x="1076697" y="3750889"/>
        <a:ext cx="2722977" cy="6503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77B74-4948-4849-B9DD-BD0A248D2FBB}">
      <dsp:nvSpPr>
        <dsp:cNvPr id="0" name=""/>
        <dsp:cNvSpPr/>
      </dsp:nvSpPr>
      <dsp:spPr>
        <a:xfrm rot="3851291">
          <a:off x="2608692" y="221223"/>
          <a:ext cx="3811910" cy="4202956"/>
        </a:xfrm>
        <a:prstGeom prst="swooshArrow">
          <a:avLst>
            <a:gd name="adj1" fmla="val 16310"/>
            <a:gd name="adj2" fmla="val 31370"/>
          </a:avLst>
        </a:prstGeom>
        <a:solidFill>
          <a:schemeClr val="accent3">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6E5CF2E-0032-4B26-908A-7D6E06A0DB3E}">
      <dsp:nvSpPr>
        <dsp:cNvPr id="0" name=""/>
        <dsp:cNvSpPr/>
      </dsp:nvSpPr>
      <dsp:spPr>
        <a:xfrm>
          <a:off x="1876918" y="274913"/>
          <a:ext cx="3055546" cy="945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lvl="0" algn="l" defTabSz="1422400">
            <a:lnSpc>
              <a:spcPct val="90000"/>
            </a:lnSpc>
            <a:spcBef>
              <a:spcPct val="0"/>
            </a:spcBef>
            <a:spcAft>
              <a:spcPct val="35000"/>
            </a:spcAft>
          </a:pPr>
          <a:r>
            <a:rPr lang="en-US" sz="3200" kern="1200" dirty="0" smtClean="0"/>
            <a:t>Cool</a:t>
          </a:r>
          <a:endParaRPr lang="en-US" sz="3200" kern="1200" dirty="0"/>
        </a:p>
        <a:p>
          <a:pPr marL="285750" lvl="1" indent="-285750" algn="l" defTabSz="1244600">
            <a:lnSpc>
              <a:spcPct val="90000"/>
            </a:lnSpc>
            <a:spcBef>
              <a:spcPct val="0"/>
            </a:spcBef>
            <a:spcAft>
              <a:spcPct val="15000"/>
            </a:spcAft>
            <a:buChar char="••"/>
          </a:pPr>
          <a:r>
            <a:rPr lang="en-US" sz="2800" kern="1200" dirty="0" smtClean="0"/>
            <a:t>2</a:t>
          </a:r>
          <a:r>
            <a:rPr lang="en-US" sz="2800" kern="1200" baseline="30000" dirty="0" smtClean="0"/>
            <a:t>nd</a:t>
          </a:r>
          <a:r>
            <a:rPr lang="en-US" sz="2800" kern="1200" dirty="0" smtClean="0">
              <a:sym typeface="Wingdings" panose="05000000000000000000" pitchFamily="2" charset="2"/>
            </a:rPr>
            <a:t>4/5</a:t>
          </a:r>
          <a:r>
            <a:rPr lang="en-US" sz="2800" kern="1200" baseline="30000" dirty="0" smtClean="0">
              <a:sym typeface="Wingdings" panose="05000000000000000000" pitchFamily="2" charset="2"/>
            </a:rPr>
            <a:t>th</a:t>
          </a:r>
          <a:r>
            <a:rPr lang="en-US" sz="2800" kern="1200" dirty="0" smtClean="0">
              <a:sym typeface="Wingdings" panose="05000000000000000000" pitchFamily="2" charset="2"/>
            </a:rPr>
            <a:t> C</a:t>
          </a:r>
          <a:endParaRPr lang="en-US" sz="2800" kern="1200" dirty="0"/>
        </a:p>
      </dsp:txBody>
      <dsp:txXfrm>
        <a:off x="1876918" y="274913"/>
        <a:ext cx="3055546" cy="945927"/>
      </dsp:txXfrm>
    </dsp:sp>
    <dsp:sp modelId="{1672C386-C99E-4730-AA41-738A268D1A3A}">
      <dsp:nvSpPr>
        <dsp:cNvPr id="0" name=""/>
        <dsp:cNvSpPr/>
      </dsp:nvSpPr>
      <dsp:spPr>
        <a:xfrm>
          <a:off x="4269493" y="2863375"/>
          <a:ext cx="2673155" cy="137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lvl="0" algn="l" defTabSz="1778000">
            <a:lnSpc>
              <a:spcPct val="90000"/>
            </a:lnSpc>
            <a:spcBef>
              <a:spcPct val="0"/>
            </a:spcBef>
            <a:spcAft>
              <a:spcPct val="35000"/>
            </a:spcAft>
          </a:pPr>
          <a:r>
            <a:rPr lang="en-US" sz="4000" kern="1200" dirty="0" smtClean="0"/>
            <a:t>Un-Cool</a:t>
          </a:r>
          <a:endParaRPr lang="en-US" sz="4000" kern="1200" dirty="0"/>
        </a:p>
        <a:p>
          <a:pPr marL="285750" lvl="1" indent="-285750" algn="l" defTabSz="1377950">
            <a:lnSpc>
              <a:spcPct val="90000"/>
            </a:lnSpc>
            <a:spcBef>
              <a:spcPct val="0"/>
            </a:spcBef>
            <a:spcAft>
              <a:spcPct val="15000"/>
            </a:spcAft>
            <a:buChar char="••"/>
          </a:pPr>
          <a:r>
            <a:rPr lang="en-US" sz="3100" kern="1200" dirty="0" smtClean="0"/>
            <a:t>6</a:t>
          </a:r>
          <a:r>
            <a:rPr lang="en-US" sz="3100" kern="1200" baseline="30000" dirty="0" smtClean="0"/>
            <a:t>th</a:t>
          </a:r>
          <a:r>
            <a:rPr lang="en-US" sz="3100" kern="1200" dirty="0" smtClean="0"/>
            <a:t> </a:t>
          </a:r>
          <a:r>
            <a:rPr lang="en-US" sz="3100" kern="1200" dirty="0" smtClean="0">
              <a:sym typeface="Wingdings" panose="05000000000000000000" pitchFamily="2" charset="2"/>
            </a:rPr>
            <a:t> 16</a:t>
          </a:r>
          <a:r>
            <a:rPr lang="en-US" sz="3100" kern="1200" baseline="30000" dirty="0" smtClean="0">
              <a:sym typeface="Wingdings" panose="05000000000000000000" pitchFamily="2" charset="2"/>
            </a:rPr>
            <a:t>th</a:t>
          </a:r>
          <a:r>
            <a:rPr lang="en-US" sz="3100" kern="1200" dirty="0" smtClean="0">
              <a:sym typeface="Wingdings" panose="05000000000000000000" pitchFamily="2" charset="2"/>
            </a:rPr>
            <a:t> C</a:t>
          </a:r>
          <a:endParaRPr lang="en-US" sz="3100" kern="1200" dirty="0"/>
        </a:p>
      </dsp:txBody>
      <dsp:txXfrm>
        <a:off x="4269493" y="2863375"/>
        <a:ext cx="2673155" cy="13756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9E5AB-32DB-4274-BDA3-2D5966D14318}">
      <dsp:nvSpPr>
        <dsp:cNvPr id="0" name=""/>
        <dsp:cNvSpPr/>
      </dsp:nvSpPr>
      <dsp:spPr>
        <a:xfrm rot="4396374">
          <a:off x="2675166" y="665549"/>
          <a:ext cx="2917829" cy="2034822"/>
        </a:xfrm>
        <a:prstGeom prst="swooshArrow">
          <a:avLst>
            <a:gd name="adj1" fmla="val 16310"/>
            <a:gd name="adj2" fmla="val 31370"/>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97B21E19-AF45-410D-8756-2EDDF1D4F0ED}">
      <dsp:nvSpPr>
        <dsp:cNvPr id="0" name=""/>
        <dsp:cNvSpPr/>
      </dsp:nvSpPr>
      <dsp:spPr>
        <a:xfrm>
          <a:off x="1305268" y="-163533"/>
          <a:ext cx="3724258" cy="853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sp3d extrusionH="28000" prstMaterial="matte"/>
        </a:bodyPr>
        <a:lstStyle/>
        <a:p>
          <a:pPr lvl="0" algn="ctr" defTabSz="1422400">
            <a:lnSpc>
              <a:spcPct val="90000"/>
            </a:lnSpc>
            <a:spcBef>
              <a:spcPct val="0"/>
            </a:spcBef>
            <a:spcAft>
              <a:spcPct val="35000"/>
            </a:spcAft>
          </a:pPr>
          <a:endParaRPr lang="en-US" sz="3200" kern="1200" dirty="0"/>
        </a:p>
      </dsp:txBody>
      <dsp:txXfrm>
        <a:off x="1305268" y="-163533"/>
        <a:ext cx="3724258" cy="853775"/>
      </dsp:txXfrm>
    </dsp:sp>
    <dsp:sp modelId="{C09DC5E8-173C-4764-8100-18B2D878B102}">
      <dsp:nvSpPr>
        <dsp:cNvPr id="0" name=""/>
        <dsp:cNvSpPr/>
      </dsp:nvSpPr>
      <dsp:spPr>
        <a:xfrm>
          <a:off x="3285248" y="2661586"/>
          <a:ext cx="3965654" cy="881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sp3d extrusionH="28000" prstMaterial="matte"/>
        </a:bodyPr>
        <a:lstStyle/>
        <a:p>
          <a:pPr lvl="0" algn="l" defTabSz="1422400">
            <a:lnSpc>
              <a:spcPct val="90000"/>
            </a:lnSpc>
            <a:spcBef>
              <a:spcPct val="0"/>
            </a:spcBef>
            <a:spcAft>
              <a:spcPct val="35000"/>
            </a:spcAft>
          </a:pPr>
          <a:r>
            <a:rPr lang="en-US" sz="3200" kern="1200" dirty="0" smtClean="0"/>
            <a:t>VERY Sickly</a:t>
          </a:r>
          <a:endParaRPr lang="en-US" sz="3200" kern="1200" dirty="0"/>
        </a:p>
        <a:p>
          <a:pPr marL="228600" lvl="1" indent="-228600" algn="l" defTabSz="889000">
            <a:lnSpc>
              <a:spcPct val="90000"/>
            </a:lnSpc>
            <a:spcBef>
              <a:spcPct val="0"/>
            </a:spcBef>
            <a:spcAft>
              <a:spcPct val="15000"/>
            </a:spcAft>
            <a:buChar char="••"/>
          </a:pPr>
          <a:r>
            <a:rPr lang="en-US" sz="2000" kern="1200" dirty="0" smtClean="0"/>
            <a:t>19</a:t>
          </a:r>
          <a:r>
            <a:rPr lang="en-US" sz="2000" kern="1200" baseline="30000" dirty="0" smtClean="0"/>
            <a:t>th</a:t>
          </a:r>
          <a:r>
            <a:rPr lang="en-US" sz="2000" kern="1200" dirty="0" smtClean="0"/>
            <a:t> C</a:t>
          </a:r>
          <a:endParaRPr lang="en-US" sz="3200" kern="1200" dirty="0"/>
        </a:p>
      </dsp:txBody>
      <dsp:txXfrm>
        <a:off x="3285248" y="2661586"/>
        <a:ext cx="3965654" cy="8819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55E5D-82C6-4D6C-9E9C-9C3783185E4B}">
      <dsp:nvSpPr>
        <dsp:cNvPr id="0" name=""/>
        <dsp:cNvSpPr/>
      </dsp:nvSpPr>
      <dsp:spPr>
        <a:xfrm>
          <a:off x="0" y="8731"/>
          <a:ext cx="5716813" cy="3573008"/>
        </a:xfrm>
        <a:prstGeom prst="swooshArrow">
          <a:avLst>
            <a:gd name="adj1" fmla="val 25000"/>
            <a:gd name="adj2" fmla="val 25000"/>
          </a:avLst>
        </a:prstGeom>
        <a:solidFill>
          <a:schemeClr val="accent3">
            <a:tint val="55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9E28A644-D90D-4321-8B6A-0034EDF3ADAC}">
      <dsp:nvSpPr>
        <dsp:cNvPr id="0" name=""/>
        <dsp:cNvSpPr/>
      </dsp:nvSpPr>
      <dsp:spPr>
        <a:xfrm>
          <a:off x="4361928" y="733337"/>
          <a:ext cx="423044" cy="423044"/>
        </a:xfrm>
        <a:prstGeom prst="ellipse">
          <a:avLst/>
        </a:prstGeom>
        <a:noFill/>
        <a:ln w="19050" cap="rnd" cmpd="sng" algn="ctr">
          <a:noFill/>
          <a:prstDash val="solid"/>
        </a:ln>
        <a:effectLst/>
        <a:sp3d extrusionH="190500"/>
      </dsp:spPr>
      <dsp:style>
        <a:lnRef idx="2">
          <a:schemeClr val="accent6"/>
        </a:lnRef>
        <a:fillRef idx="1">
          <a:schemeClr val="lt1"/>
        </a:fillRef>
        <a:effectRef idx="0">
          <a:schemeClr val="accent6"/>
        </a:effectRef>
        <a:fontRef idx="minor">
          <a:schemeClr val="dk1"/>
        </a:fontRef>
      </dsp:style>
    </dsp:sp>
    <dsp:sp modelId="{54420B01-614A-4DCA-B9CC-EE80D0FEB749}">
      <dsp:nvSpPr>
        <dsp:cNvPr id="0" name=""/>
        <dsp:cNvSpPr/>
      </dsp:nvSpPr>
      <dsp:spPr>
        <a:xfrm>
          <a:off x="1998437" y="558029"/>
          <a:ext cx="2660101" cy="2636879"/>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24162" bIns="0" numCol="1" spcCol="1270" anchor="t" anchorCtr="0">
          <a:noAutofit/>
        </a:bodyPr>
        <a:lstStyle/>
        <a:p>
          <a:pPr lvl="0" algn="l" defTabSz="1422400">
            <a:lnSpc>
              <a:spcPct val="90000"/>
            </a:lnSpc>
            <a:spcBef>
              <a:spcPct val="0"/>
            </a:spcBef>
            <a:spcAft>
              <a:spcPct val="35000"/>
            </a:spcAft>
          </a:pPr>
          <a:r>
            <a:rPr lang="en-US" sz="3200" kern="1200" dirty="0" smtClean="0">
              <a:effectLst>
                <a:outerShdw blurRad="38100" dist="38100" dir="2700000" algn="tl">
                  <a:srgbClr val="000000">
                    <a:alpha val="43137"/>
                  </a:srgbClr>
                </a:outerShdw>
              </a:effectLst>
            </a:rPr>
            <a:t>Radical Reformation</a:t>
          </a:r>
          <a:endParaRPr lang="en-US" sz="3200" kern="1200" dirty="0">
            <a:effectLst>
              <a:outerShdw blurRad="38100" dist="38100" dir="2700000" algn="tl">
                <a:srgbClr val="000000">
                  <a:alpha val="43137"/>
                </a:srgbClr>
              </a:outerShdw>
            </a:effectLst>
          </a:endParaRPr>
        </a:p>
        <a:p>
          <a:pPr marL="228600" lvl="1" indent="-228600" algn="l" defTabSz="1066800">
            <a:lnSpc>
              <a:spcPct val="90000"/>
            </a:lnSpc>
            <a:spcBef>
              <a:spcPct val="0"/>
            </a:spcBef>
            <a:spcAft>
              <a:spcPct val="15000"/>
            </a:spcAft>
            <a:buChar char="••"/>
          </a:pPr>
          <a:r>
            <a:rPr lang="en-US" sz="2400" kern="1200" smtClean="0">
              <a:effectLst>
                <a:outerShdw blurRad="38100" dist="38100" dir="2700000" algn="tl">
                  <a:srgbClr val="000000">
                    <a:alpha val="43137"/>
                  </a:srgbClr>
                </a:outerShdw>
              </a:effectLst>
            </a:rPr>
            <a:t>17</a:t>
          </a:r>
          <a:r>
            <a:rPr lang="en-US" sz="2400" kern="1200" baseline="30000" smtClean="0">
              <a:effectLst>
                <a:outerShdw blurRad="38100" dist="38100" dir="2700000" algn="tl">
                  <a:srgbClr val="000000">
                    <a:alpha val="43137"/>
                  </a:srgbClr>
                </a:outerShdw>
              </a:effectLst>
            </a:rPr>
            <a:t>th</a:t>
          </a:r>
          <a:r>
            <a:rPr lang="en-US" sz="2400" kern="1200" smtClean="0">
              <a:effectLst>
                <a:outerShdw blurRad="38100" dist="38100" dir="2700000" algn="tl">
                  <a:srgbClr val="000000">
                    <a:alpha val="43137"/>
                  </a:srgbClr>
                </a:outerShdw>
              </a:effectLst>
            </a:rPr>
            <a:t> C</a:t>
          </a:r>
          <a:endParaRPr lang="en-US" sz="2400" kern="1200" dirty="0">
            <a:effectLst>
              <a:outerShdw blurRad="38100" dist="38100" dir="2700000" algn="tl">
                <a:srgbClr val="000000">
                  <a:alpha val="43137"/>
                </a:srgbClr>
              </a:outerShdw>
            </a:effectLst>
          </a:endParaRPr>
        </a:p>
      </dsp:txBody>
      <dsp:txXfrm>
        <a:off x="2127159" y="686751"/>
        <a:ext cx="2402657" cy="23794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34C74-9E5A-443F-B004-7F1A6B921899}">
      <dsp:nvSpPr>
        <dsp:cNvPr id="0" name=""/>
        <dsp:cNvSpPr/>
      </dsp:nvSpPr>
      <dsp:spPr>
        <a:xfrm>
          <a:off x="2029426" y="757434"/>
          <a:ext cx="5047047" cy="5047047"/>
        </a:xfrm>
        <a:prstGeom prst="blockArc">
          <a:avLst>
            <a:gd name="adj1" fmla="val 11880000"/>
            <a:gd name="adj2" fmla="val 1620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CE70A4-CC20-4F0C-87DA-C6A52F424F58}">
      <dsp:nvSpPr>
        <dsp:cNvPr id="0" name=""/>
        <dsp:cNvSpPr/>
      </dsp:nvSpPr>
      <dsp:spPr>
        <a:xfrm>
          <a:off x="2029426" y="757434"/>
          <a:ext cx="5047047" cy="5047047"/>
        </a:xfrm>
        <a:prstGeom prst="blockArc">
          <a:avLst>
            <a:gd name="adj1" fmla="val 7560000"/>
            <a:gd name="adj2" fmla="val 1188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BFA798-4D30-4E03-A4A8-FFBA83A6F76E}">
      <dsp:nvSpPr>
        <dsp:cNvPr id="0" name=""/>
        <dsp:cNvSpPr/>
      </dsp:nvSpPr>
      <dsp:spPr>
        <a:xfrm>
          <a:off x="2029426" y="757434"/>
          <a:ext cx="5047047" cy="5047047"/>
        </a:xfrm>
        <a:prstGeom prst="blockArc">
          <a:avLst>
            <a:gd name="adj1" fmla="val 3240000"/>
            <a:gd name="adj2" fmla="val 756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F2165D-C67C-4329-9C84-BB057893B101}">
      <dsp:nvSpPr>
        <dsp:cNvPr id="0" name=""/>
        <dsp:cNvSpPr/>
      </dsp:nvSpPr>
      <dsp:spPr>
        <a:xfrm>
          <a:off x="2029426" y="757434"/>
          <a:ext cx="5047047" cy="5047047"/>
        </a:xfrm>
        <a:prstGeom prst="blockArc">
          <a:avLst>
            <a:gd name="adj1" fmla="val 20520000"/>
            <a:gd name="adj2" fmla="val 324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A47D1F-38B0-48CF-94F9-2F32BAA32470}">
      <dsp:nvSpPr>
        <dsp:cNvPr id="0" name=""/>
        <dsp:cNvSpPr/>
      </dsp:nvSpPr>
      <dsp:spPr>
        <a:xfrm>
          <a:off x="2029426" y="757434"/>
          <a:ext cx="5047047" cy="5047047"/>
        </a:xfrm>
        <a:prstGeom prst="blockArc">
          <a:avLst>
            <a:gd name="adj1" fmla="val 16200000"/>
            <a:gd name="adj2" fmla="val 20520000"/>
            <a:gd name="adj3" fmla="val 46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8142DA-61CE-4D1D-BED2-0665AFFE562F}">
      <dsp:nvSpPr>
        <dsp:cNvPr id="0" name=""/>
        <dsp:cNvSpPr/>
      </dsp:nvSpPr>
      <dsp:spPr>
        <a:xfrm>
          <a:off x="3390258" y="2118266"/>
          <a:ext cx="2325383" cy="232538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sz="3800" kern="1200" dirty="0" smtClean="0"/>
            <a:t>What matters</a:t>
          </a:r>
          <a:endParaRPr lang="en-US" sz="3800" kern="1200" dirty="0"/>
        </a:p>
      </dsp:txBody>
      <dsp:txXfrm>
        <a:off x="3730802" y="2458810"/>
        <a:ext cx="1644295" cy="1644295"/>
      </dsp:txXfrm>
    </dsp:sp>
    <dsp:sp modelId="{9D1E30CD-C7DE-4917-87CA-8E9C31932D81}">
      <dsp:nvSpPr>
        <dsp:cNvPr id="0" name=""/>
        <dsp:cNvSpPr/>
      </dsp:nvSpPr>
      <dsp:spPr>
        <a:xfrm>
          <a:off x="3739065" y="2149"/>
          <a:ext cx="1627768" cy="162776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i="1" kern="1200" dirty="0" smtClean="0"/>
            <a:t>God’s</a:t>
          </a:r>
          <a:r>
            <a:rPr lang="en-US" sz="2400" kern="1200" dirty="0" smtClean="0"/>
            <a:t> Open Doors</a:t>
          </a:r>
          <a:endParaRPr lang="en-US" sz="2400" kern="1200" dirty="0" smtClean="0"/>
        </a:p>
      </dsp:txBody>
      <dsp:txXfrm>
        <a:off x="3977446" y="240530"/>
        <a:ext cx="1151006" cy="1151006"/>
      </dsp:txXfrm>
    </dsp:sp>
    <dsp:sp modelId="{108A84A6-F42E-4290-BD19-0E214721CB44}">
      <dsp:nvSpPr>
        <dsp:cNvPr id="0" name=""/>
        <dsp:cNvSpPr/>
      </dsp:nvSpPr>
      <dsp:spPr>
        <a:xfrm>
          <a:off x="6083347" y="1705370"/>
          <a:ext cx="1627768" cy="162776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Step </a:t>
          </a:r>
          <a:r>
            <a:rPr lang="en-US" sz="2000" kern="1200" dirty="0" smtClean="0"/>
            <a:t>Down Off </a:t>
          </a:r>
          <a:r>
            <a:rPr lang="en-US" sz="2000" kern="1200" dirty="0" smtClean="0"/>
            <a:t>the </a:t>
          </a:r>
          <a:r>
            <a:rPr lang="en-US" sz="2000" kern="1200" dirty="0" smtClean="0"/>
            <a:t>Throne! </a:t>
          </a:r>
          <a:endParaRPr lang="en-US" sz="2000" kern="1200" dirty="0"/>
        </a:p>
      </dsp:txBody>
      <dsp:txXfrm>
        <a:off x="6321728" y="1943751"/>
        <a:ext cx="1151006" cy="1151006"/>
      </dsp:txXfrm>
    </dsp:sp>
    <dsp:sp modelId="{9AC4DCC3-E62F-4EFB-91F3-F26079E2E9D3}">
      <dsp:nvSpPr>
        <dsp:cNvPr id="0" name=""/>
        <dsp:cNvSpPr/>
      </dsp:nvSpPr>
      <dsp:spPr>
        <a:xfrm>
          <a:off x="5187911" y="4461239"/>
          <a:ext cx="1627768" cy="162776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Guard your treasure! </a:t>
          </a:r>
          <a:endParaRPr lang="en-US" sz="2200" kern="1200" dirty="0"/>
        </a:p>
      </dsp:txBody>
      <dsp:txXfrm>
        <a:off x="5426292" y="4699620"/>
        <a:ext cx="1151006" cy="1151006"/>
      </dsp:txXfrm>
    </dsp:sp>
    <dsp:sp modelId="{B2B8565A-5151-4298-B432-0092EBCDB401}">
      <dsp:nvSpPr>
        <dsp:cNvPr id="0" name=""/>
        <dsp:cNvSpPr/>
      </dsp:nvSpPr>
      <dsp:spPr>
        <a:xfrm>
          <a:off x="2290219" y="4461239"/>
          <a:ext cx="1627768" cy="162776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Living for the </a:t>
          </a:r>
          <a:r>
            <a:rPr lang="en-US" sz="2200" i="1" kern="1200" dirty="0" smtClean="0"/>
            <a:t>long haul</a:t>
          </a:r>
          <a:endParaRPr lang="en-US" sz="2200" i="1" kern="1200" dirty="0"/>
        </a:p>
      </dsp:txBody>
      <dsp:txXfrm>
        <a:off x="2528600" y="4699620"/>
        <a:ext cx="1151006" cy="1151006"/>
      </dsp:txXfrm>
    </dsp:sp>
    <dsp:sp modelId="{269CDBF5-FB62-4580-8414-95382D07897B}">
      <dsp:nvSpPr>
        <dsp:cNvPr id="0" name=""/>
        <dsp:cNvSpPr/>
      </dsp:nvSpPr>
      <dsp:spPr>
        <a:xfrm>
          <a:off x="1394783" y="1705370"/>
          <a:ext cx="1627768" cy="1627768"/>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Don’t flip out! (Get shaken)</a:t>
          </a:r>
          <a:endParaRPr lang="en-US" sz="2200" kern="1200" dirty="0"/>
        </a:p>
      </dsp:txBody>
      <dsp:txXfrm>
        <a:off x="1633164" y="1943751"/>
        <a:ext cx="1151006" cy="11510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34C74-9E5A-443F-B004-7F1A6B921899}">
      <dsp:nvSpPr>
        <dsp:cNvPr id="0" name=""/>
        <dsp:cNvSpPr/>
      </dsp:nvSpPr>
      <dsp:spPr>
        <a:xfrm>
          <a:off x="1833742" y="668065"/>
          <a:ext cx="4460515" cy="4460515"/>
        </a:xfrm>
        <a:prstGeom prst="blockArc">
          <a:avLst>
            <a:gd name="adj1" fmla="val 11880000"/>
            <a:gd name="adj2" fmla="val 1620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CE70A4-CC20-4F0C-87DA-C6A52F424F58}">
      <dsp:nvSpPr>
        <dsp:cNvPr id="0" name=""/>
        <dsp:cNvSpPr/>
      </dsp:nvSpPr>
      <dsp:spPr>
        <a:xfrm>
          <a:off x="1833742" y="668065"/>
          <a:ext cx="4460515" cy="4460515"/>
        </a:xfrm>
        <a:prstGeom prst="blockArc">
          <a:avLst>
            <a:gd name="adj1" fmla="val 7560000"/>
            <a:gd name="adj2" fmla="val 1188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BFA798-4D30-4E03-A4A8-FFBA83A6F76E}">
      <dsp:nvSpPr>
        <dsp:cNvPr id="0" name=""/>
        <dsp:cNvSpPr/>
      </dsp:nvSpPr>
      <dsp:spPr>
        <a:xfrm>
          <a:off x="1833742" y="668065"/>
          <a:ext cx="4460515" cy="4460515"/>
        </a:xfrm>
        <a:prstGeom prst="blockArc">
          <a:avLst>
            <a:gd name="adj1" fmla="val 3240000"/>
            <a:gd name="adj2" fmla="val 756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F2165D-C67C-4329-9C84-BB057893B101}">
      <dsp:nvSpPr>
        <dsp:cNvPr id="0" name=""/>
        <dsp:cNvSpPr/>
      </dsp:nvSpPr>
      <dsp:spPr>
        <a:xfrm>
          <a:off x="1833742" y="668065"/>
          <a:ext cx="4460515" cy="4460515"/>
        </a:xfrm>
        <a:prstGeom prst="blockArc">
          <a:avLst>
            <a:gd name="adj1" fmla="val 20520000"/>
            <a:gd name="adj2" fmla="val 324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A47D1F-38B0-48CF-94F9-2F32BAA32470}">
      <dsp:nvSpPr>
        <dsp:cNvPr id="0" name=""/>
        <dsp:cNvSpPr/>
      </dsp:nvSpPr>
      <dsp:spPr>
        <a:xfrm>
          <a:off x="1833742" y="668065"/>
          <a:ext cx="4460515" cy="4460515"/>
        </a:xfrm>
        <a:prstGeom prst="blockArc">
          <a:avLst>
            <a:gd name="adj1" fmla="val 16200000"/>
            <a:gd name="adj2" fmla="val 2052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8142DA-61CE-4D1D-BED2-0665AFFE562F}">
      <dsp:nvSpPr>
        <dsp:cNvPr id="0" name=""/>
        <dsp:cNvSpPr/>
      </dsp:nvSpPr>
      <dsp:spPr>
        <a:xfrm>
          <a:off x="3038078" y="1872401"/>
          <a:ext cx="2051843" cy="205184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sz="3400" kern="1200" dirty="0" smtClean="0"/>
            <a:t>What matters</a:t>
          </a:r>
          <a:endParaRPr lang="en-US" sz="3400" kern="1200" dirty="0"/>
        </a:p>
      </dsp:txBody>
      <dsp:txXfrm>
        <a:off x="3338563" y="2172886"/>
        <a:ext cx="1450873" cy="1450873"/>
      </dsp:txXfrm>
    </dsp:sp>
    <dsp:sp modelId="{9D1E30CD-C7DE-4917-87CA-8E9C31932D81}">
      <dsp:nvSpPr>
        <dsp:cNvPr id="0" name=""/>
        <dsp:cNvSpPr/>
      </dsp:nvSpPr>
      <dsp:spPr>
        <a:xfrm>
          <a:off x="3345854" y="1626"/>
          <a:ext cx="1436290" cy="143629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Follow </a:t>
          </a:r>
          <a:r>
            <a:rPr lang="en-US" sz="1300" i="1" kern="1200" dirty="0" smtClean="0"/>
            <a:t>God’s</a:t>
          </a:r>
          <a:r>
            <a:rPr lang="en-US" sz="1300" kern="1200" dirty="0" smtClean="0"/>
            <a:t> Opportunities</a:t>
          </a:r>
        </a:p>
        <a:p>
          <a:pPr lvl="0" algn="ctr" defTabSz="577850">
            <a:lnSpc>
              <a:spcPct val="90000"/>
            </a:lnSpc>
            <a:spcBef>
              <a:spcPct val="0"/>
            </a:spcBef>
            <a:spcAft>
              <a:spcPct val="35000"/>
            </a:spcAft>
          </a:pPr>
          <a:r>
            <a:rPr lang="en-US" sz="1300" kern="1200" dirty="0" smtClean="0"/>
            <a:t>(Not my greed, whims, trickery…)</a:t>
          </a:r>
          <a:endParaRPr lang="en-US" sz="1300" kern="1200" dirty="0"/>
        </a:p>
      </dsp:txBody>
      <dsp:txXfrm>
        <a:off x="3556194" y="211966"/>
        <a:ext cx="1015610" cy="1015610"/>
      </dsp:txXfrm>
    </dsp:sp>
    <dsp:sp modelId="{108A84A6-F42E-4290-BD19-0E214721CB44}">
      <dsp:nvSpPr>
        <dsp:cNvPr id="0" name=""/>
        <dsp:cNvSpPr/>
      </dsp:nvSpPr>
      <dsp:spPr>
        <a:xfrm>
          <a:off x="5417780" y="1506968"/>
          <a:ext cx="1436290" cy="143629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Be Weak!  I.e., Step Down Off Your Throne! </a:t>
          </a:r>
          <a:endParaRPr lang="en-US" sz="1300" kern="1200" dirty="0"/>
        </a:p>
      </dsp:txBody>
      <dsp:txXfrm>
        <a:off x="5628120" y="1717308"/>
        <a:ext cx="1015610" cy="1015610"/>
      </dsp:txXfrm>
    </dsp:sp>
    <dsp:sp modelId="{9AC4DCC3-E62F-4EFB-91F3-F26079E2E9D3}">
      <dsp:nvSpPr>
        <dsp:cNvPr id="0" name=""/>
        <dsp:cNvSpPr/>
      </dsp:nvSpPr>
      <dsp:spPr>
        <a:xfrm>
          <a:off x="4626375" y="3942663"/>
          <a:ext cx="1436290" cy="143629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Guard your treasure! </a:t>
          </a:r>
          <a:endParaRPr lang="en-US" sz="1300" kern="1200" dirty="0"/>
        </a:p>
      </dsp:txBody>
      <dsp:txXfrm>
        <a:off x="4836715" y="4153003"/>
        <a:ext cx="1015610" cy="1015610"/>
      </dsp:txXfrm>
    </dsp:sp>
    <dsp:sp modelId="{B2B8565A-5151-4298-B432-0092EBCDB401}">
      <dsp:nvSpPr>
        <dsp:cNvPr id="0" name=""/>
        <dsp:cNvSpPr/>
      </dsp:nvSpPr>
      <dsp:spPr>
        <a:xfrm>
          <a:off x="2065334" y="3942663"/>
          <a:ext cx="1436290" cy="143629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Living for the </a:t>
          </a:r>
          <a:r>
            <a:rPr lang="en-US" sz="1300" i="1" kern="1200" dirty="0" smtClean="0"/>
            <a:t>long haul</a:t>
          </a:r>
          <a:endParaRPr lang="en-US" sz="1300" i="1" kern="1200" dirty="0"/>
        </a:p>
      </dsp:txBody>
      <dsp:txXfrm>
        <a:off x="2275674" y="4153003"/>
        <a:ext cx="1015610" cy="1015610"/>
      </dsp:txXfrm>
    </dsp:sp>
    <dsp:sp modelId="{269CDBF5-FB62-4580-8414-95382D07897B}">
      <dsp:nvSpPr>
        <dsp:cNvPr id="0" name=""/>
        <dsp:cNvSpPr/>
      </dsp:nvSpPr>
      <dsp:spPr>
        <a:xfrm>
          <a:off x="1273929" y="1506968"/>
          <a:ext cx="1436290" cy="143629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Don’t flip out! (Get shaken)</a:t>
          </a:r>
          <a:endParaRPr lang="en-US" sz="1300" kern="1200" dirty="0"/>
        </a:p>
      </dsp:txBody>
      <dsp:txXfrm>
        <a:off x="1484269" y="1717308"/>
        <a:ext cx="1015610" cy="10156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0B776E-E35E-4753-8D75-397AA75F76F0}">
      <dsp:nvSpPr>
        <dsp:cNvPr id="0" name=""/>
        <dsp:cNvSpPr/>
      </dsp:nvSpPr>
      <dsp:spPr>
        <a:xfrm>
          <a:off x="1741578" y="1742007"/>
          <a:ext cx="1296022" cy="1296022"/>
        </a:xfrm>
        <a:prstGeom prst="leftArrow">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rtl="0">
            <a:lnSpc>
              <a:spcPct val="90000"/>
            </a:lnSpc>
            <a:spcBef>
              <a:spcPct val="0"/>
            </a:spcBef>
            <a:spcAft>
              <a:spcPct val="35000"/>
            </a:spcAft>
          </a:pPr>
          <a:r>
            <a:rPr lang="en-US" sz="1400" kern="1200" dirty="0" smtClean="0"/>
            <a:t>Imagine life without God’s Word!</a:t>
          </a:r>
          <a:endParaRPr lang="en-US" sz="1400" kern="1200" dirty="0"/>
        </a:p>
      </dsp:txBody>
      <dsp:txXfrm>
        <a:off x="2065584" y="2066013"/>
        <a:ext cx="972016" cy="648011"/>
      </dsp:txXfrm>
    </dsp:sp>
    <dsp:sp modelId="{E752CB89-8757-4701-9044-EECD2EB8457B}">
      <dsp:nvSpPr>
        <dsp:cNvPr id="0" name=""/>
        <dsp:cNvSpPr/>
      </dsp:nvSpPr>
      <dsp:spPr>
        <a:xfrm rot="11707867">
          <a:off x="596942" y="1872490"/>
          <a:ext cx="1123457" cy="36936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78AC2C-BAB0-4274-B111-77089F4FEA76}">
      <dsp:nvSpPr>
        <dsp:cNvPr id="0" name=""/>
        <dsp:cNvSpPr/>
      </dsp:nvSpPr>
      <dsp:spPr>
        <a:xfrm>
          <a:off x="806" y="1418058"/>
          <a:ext cx="1231221" cy="984976"/>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rtl="0">
            <a:lnSpc>
              <a:spcPct val="90000"/>
            </a:lnSpc>
            <a:spcBef>
              <a:spcPct val="0"/>
            </a:spcBef>
            <a:spcAft>
              <a:spcPct val="35000"/>
            </a:spcAft>
          </a:pPr>
          <a:r>
            <a:rPr lang="en-US" sz="1600" kern="1200" dirty="0" smtClean="0"/>
            <a:t>Superstition, Fear</a:t>
          </a:r>
          <a:endParaRPr lang="en-US" sz="1600" kern="1200" dirty="0"/>
        </a:p>
      </dsp:txBody>
      <dsp:txXfrm>
        <a:off x="29655" y="1446907"/>
        <a:ext cx="1173523" cy="927278"/>
      </dsp:txXfrm>
    </dsp:sp>
    <dsp:sp modelId="{B87946BF-AD46-4DE1-AEAD-9957A034C209}">
      <dsp:nvSpPr>
        <dsp:cNvPr id="0" name=""/>
        <dsp:cNvSpPr/>
      </dsp:nvSpPr>
      <dsp:spPr>
        <a:xfrm rot="14718886">
          <a:off x="1290680" y="1043521"/>
          <a:ext cx="1129794" cy="36936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642C9A-257E-4F6E-BC78-C2AC6BA385FE}">
      <dsp:nvSpPr>
        <dsp:cNvPr id="0" name=""/>
        <dsp:cNvSpPr/>
      </dsp:nvSpPr>
      <dsp:spPr>
        <a:xfrm>
          <a:off x="1004047" y="222441"/>
          <a:ext cx="1231221" cy="984976"/>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rtl="0">
            <a:lnSpc>
              <a:spcPct val="90000"/>
            </a:lnSpc>
            <a:spcBef>
              <a:spcPct val="0"/>
            </a:spcBef>
            <a:spcAft>
              <a:spcPct val="35000"/>
            </a:spcAft>
          </a:pPr>
          <a:r>
            <a:rPr lang="en-US" sz="1600" kern="1200" dirty="0" smtClean="0"/>
            <a:t>Confused Love</a:t>
          </a:r>
          <a:endParaRPr lang="en-US" sz="1600" kern="1200" dirty="0"/>
        </a:p>
      </dsp:txBody>
      <dsp:txXfrm>
        <a:off x="1032896" y="251290"/>
        <a:ext cx="1173523" cy="927278"/>
      </dsp:txXfrm>
    </dsp:sp>
    <dsp:sp modelId="{E84921EA-5DE3-4ABC-97A0-86F1BB48D639}">
      <dsp:nvSpPr>
        <dsp:cNvPr id="0" name=""/>
        <dsp:cNvSpPr/>
      </dsp:nvSpPr>
      <dsp:spPr>
        <a:xfrm rot="17716362">
          <a:off x="2368405" y="1044847"/>
          <a:ext cx="1138135" cy="36936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7191F4-24E8-465D-897C-F6A967A2CCFC}">
      <dsp:nvSpPr>
        <dsp:cNvPr id="0" name=""/>
        <dsp:cNvSpPr/>
      </dsp:nvSpPr>
      <dsp:spPr>
        <a:xfrm>
          <a:off x="2564813" y="222441"/>
          <a:ext cx="1231221" cy="984976"/>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rtl="0">
            <a:lnSpc>
              <a:spcPct val="90000"/>
            </a:lnSpc>
            <a:spcBef>
              <a:spcPct val="0"/>
            </a:spcBef>
            <a:spcAft>
              <a:spcPct val="35000"/>
            </a:spcAft>
          </a:pPr>
          <a:r>
            <a:rPr lang="en-US" sz="1600" kern="1200" dirty="0" smtClean="0"/>
            <a:t>Humans With Low Value</a:t>
          </a:r>
          <a:endParaRPr lang="en-US" sz="1600" kern="1200" dirty="0"/>
        </a:p>
      </dsp:txBody>
      <dsp:txXfrm>
        <a:off x="2593662" y="251290"/>
        <a:ext cx="1173523" cy="927278"/>
      </dsp:txXfrm>
    </dsp:sp>
    <dsp:sp modelId="{4A40A933-1518-4761-816C-73602076E4B5}">
      <dsp:nvSpPr>
        <dsp:cNvPr id="0" name=""/>
        <dsp:cNvSpPr/>
      </dsp:nvSpPr>
      <dsp:spPr>
        <a:xfrm rot="20702234">
          <a:off x="3060501" y="1873359"/>
          <a:ext cx="1142533" cy="369366"/>
        </a:xfrm>
        <a:prstGeom prst="lef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3216D6-45A0-4AC9-8371-45E6220E6260}">
      <dsp:nvSpPr>
        <dsp:cNvPr id="0" name=""/>
        <dsp:cNvSpPr/>
      </dsp:nvSpPr>
      <dsp:spPr>
        <a:xfrm>
          <a:off x="3568054" y="1418058"/>
          <a:ext cx="1231221" cy="984976"/>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rtl="0">
            <a:lnSpc>
              <a:spcPct val="90000"/>
            </a:lnSpc>
            <a:spcBef>
              <a:spcPct val="0"/>
            </a:spcBef>
            <a:spcAft>
              <a:spcPct val="35000"/>
            </a:spcAft>
          </a:pPr>
          <a:r>
            <a:rPr lang="en-US" sz="1600" kern="1200" dirty="0" smtClean="0"/>
            <a:t>Cannot live by bread alone…”</a:t>
          </a:r>
          <a:endParaRPr lang="en-US" sz="1600" kern="1200" dirty="0"/>
        </a:p>
      </dsp:txBody>
      <dsp:txXfrm>
        <a:off x="3596903" y="1446907"/>
        <a:ext cx="1173523" cy="9272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1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5D998-BD23-44F6-A8D2-28A2659D0A9B}" type="datetimeFigureOut">
              <a:rPr lang="en-US" smtClean="0"/>
              <a:t>1/23/2016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AA3AD2-36AE-43C4-9354-DA3370D15B39}" type="slidenum">
              <a:rPr lang="en-US" smtClean="0"/>
              <a:t>‹#›</a:t>
            </a:fld>
            <a:endParaRPr lang="en-US"/>
          </a:p>
        </p:txBody>
      </p:sp>
    </p:spTree>
    <p:extLst>
      <p:ext uri="{BB962C8B-B14F-4D97-AF65-F5344CB8AC3E}">
        <p14:creationId xmlns:p14="http://schemas.microsoft.com/office/powerpoint/2010/main" val="416556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Re-Intro:</a:t>
            </a:r>
            <a:r>
              <a:rPr lang="en-US" baseline="0" dirty="0" smtClean="0"/>
              <a:t> b/c </a:t>
            </a:r>
            <a:r>
              <a:rPr lang="en-US" b="1" baseline="0" dirty="0" smtClean="0"/>
              <a:t>Attention Span</a:t>
            </a:r>
            <a:r>
              <a:rPr lang="en-US" b="0" baseline="0" dirty="0" smtClean="0"/>
              <a:t> Problems</a:t>
            </a:r>
            <a:r>
              <a:rPr lang="en-US" b="0" baseline="0" dirty="0" smtClean="0">
                <a:sym typeface="Wingdings" panose="05000000000000000000" pitchFamily="2" charset="2"/>
              </a:rPr>
              <a:t> 1 Month Ago</a:t>
            </a:r>
          </a:p>
          <a:p>
            <a:r>
              <a:rPr lang="en-US" b="0" baseline="0" dirty="0" smtClean="0">
                <a:sym typeface="Wingdings" panose="05000000000000000000" pitchFamily="2" charset="2"/>
              </a:rPr>
              <a:t>“Rev” ~”Rev-s”  </a:t>
            </a:r>
            <a:r>
              <a:rPr lang="en-US" b="1" baseline="0" dirty="0" smtClean="0">
                <a:sym typeface="Wingdings" panose="05000000000000000000" pitchFamily="2" charset="2"/>
              </a:rPr>
              <a:t>Jeopardy!  </a:t>
            </a:r>
            <a:r>
              <a:rPr lang="en-US" b="0" baseline="0" dirty="0" smtClean="0">
                <a:sym typeface="Wingdings" panose="05000000000000000000" pitchFamily="2" charset="2"/>
              </a:rPr>
              <a:t>**HUGE </a:t>
            </a:r>
            <a:r>
              <a:rPr lang="en-US" b="1" baseline="0" dirty="0" smtClean="0">
                <a:sym typeface="Wingdings" panose="05000000000000000000" pitchFamily="2" charset="2"/>
              </a:rPr>
              <a:t>Impact 2Dy…</a:t>
            </a:r>
          </a:p>
          <a:p>
            <a:endParaRPr lang="en-US" b="1" baseline="0" dirty="0" smtClean="0">
              <a:sym typeface="Wingdings" panose="05000000000000000000" pitchFamily="2" charset="2"/>
            </a:endParaRPr>
          </a:p>
          <a:p>
            <a:r>
              <a:rPr lang="en-US" b="0" baseline="0" dirty="0" smtClean="0">
                <a:sym typeface="Wingdings" panose="05000000000000000000" pitchFamily="2" charset="2"/>
              </a:rPr>
              <a:t>**All </a:t>
            </a:r>
            <a:r>
              <a:rPr lang="en-US" b="1" baseline="0" dirty="0" smtClean="0">
                <a:sym typeface="Wingdings" panose="05000000000000000000" pitchFamily="2" charset="2"/>
              </a:rPr>
              <a:t>WRONG</a:t>
            </a:r>
            <a:r>
              <a:rPr lang="en-US" b="0" baseline="0" dirty="0" smtClean="0">
                <a:sym typeface="Wingdings" panose="05000000000000000000" pitchFamily="2" charset="2"/>
              </a:rPr>
              <a:t>/</a:t>
            </a:r>
            <a:r>
              <a:rPr lang="en-US" b="0" baseline="0" dirty="0" err="1" smtClean="0">
                <a:sym typeface="Wingdings" panose="05000000000000000000" pitchFamily="2" charset="2"/>
              </a:rPr>
              <a:t>Misunderst</a:t>
            </a:r>
            <a:r>
              <a:rPr lang="en-US" b="0" baseline="0" dirty="0" smtClean="0">
                <a:sym typeface="Wingdings" panose="05000000000000000000" pitchFamily="2" charset="2"/>
              </a:rPr>
              <a:t>!</a:t>
            </a:r>
            <a:r>
              <a:rPr lang="en-US" b="1" baseline="0" dirty="0" smtClean="0">
                <a:sym typeface="Wingdings" panose="05000000000000000000" pitchFamily="2" charset="2"/>
              </a:rPr>
              <a:t>  **GOSPEL </a:t>
            </a:r>
          </a:p>
          <a:p>
            <a:pPr marL="171450" indent="-171450">
              <a:buFont typeface="Arial" panose="020B0604020202020204" pitchFamily="34" charset="0"/>
              <a:buChar char="•"/>
            </a:pPr>
            <a:r>
              <a:rPr lang="en-US" b="1" baseline="0" dirty="0" smtClean="0">
                <a:sym typeface="Wingdings" panose="05000000000000000000" pitchFamily="2" charset="2"/>
              </a:rPr>
              <a:t>= **Jn.16 JC </a:t>
            </a:r>
            <a:r>
              <a:rPr lang="en-US" b="1" baseline="0" dirty="0" err="1" smtClean="0">
                <a:sym typeface="Wingdings" panose="05000000000000000000" pitchFamily="2" charset="2"/>
              </a:rPr>
              <a:t>Solut</a:t>
            </a:r>
            <a:r>
              <a:rPr lang="en-US" b="1" baseline="0" dirty="0" smtClean="0">
                <a:sym typeface="Wingdings" panose="05000000000000000000" pitchFamily="2" charset="2"/>
              </a:rPr>
              <a:t>. </a:t>
            </a:r>
            <a:r>
              <a:rPr lang="en-US" b="0" baseline="0" dirty="0" smtClean="0">
                <a:sym typeface="Wingdings" panose="05000000000000000000" pitchFamily="2" charset="2"/>
              </a:rPr>
              <a:t> “Trouble”=</a:t>
            </a:r>
            <a:r>
              <a:rPr lang="en-US" b="0" baseline="0" dirty="0" err="1" smtClean="0">
                <a:sym typeface="Wingdings" panose="05000000000000000000" pitchFamily="2" charset="2"/>
              </a:rPr>
              <a:t>Intuitiv,</a:t>
            </a:r>
            <a:r>
              <a:rPr lang="en-US" b="1" baseline="0" dirty="0" err="1" smtClean="0">
                <a:sym typeface="Wingdings" panose="05000000000000000000" pitchFamily="2" charset="2"/>
              </a:rPr>
              <a:t>TRUEcf</a:t>
            </a:r>
            <a:r>
              <a:rPr lang="en-US" b="1" baseline="0" dirty="0" smtClean="0">
                <a:sym typeface="Wingdings" panose="05000000000000000000" pitchFamily="2" charset="2"/>
              </a:rPr>
              <a:t>. **”</a:t>
            </a:r>
            <a:r>
              <a:rPr lang="en-US" b="1" i="1" baseline="0" dirty="0" smtClean="0">
                <a:sym typeface="Wingdings" panose="05000000000000000000" pitchFamily="2" charset="2"/>
              </a:rPr>
              <a:t>Wall St</a:t>
            </a:r>
            <a:endParaRPr lang="en-US" b="1" i="1" dirty="0"/>
          </a:p>
        </p:txBody>
      </p:sp>
      <p:sp>
        <p:nvSpPr>
          <p:cNvPr id="4" name="Slide Number Placeholder 3"/>
          <p:cNvSpPr>
            <a:spLocks noGrp="1"/>
          </p:cNvSpPr>
          <p:nvPr>
            <p:ph type="sldNum" sz="quarter" idx="10"/>
          </p:nvPr>
        </p:nvSpPr>
        <p:spPr/>
        <p:txBody>
          <a:bodyPr/>
          <a:lstStyle/>
          <a:p>
            <a:fld id="{85AA3AD2-36AE-43C4-9354-DA3370D15B39}" type="slidenum">
              <a:rPr lang="en-US" smtClean="0"/>
              <a:t>2</a:t>
            </a:fld>
            <a:endParaRPr lang="en-US"/>
          </a:p>
        </p:txBody>
      </p:sp>
    </p:spTree>
    <p:extLst>
      <p:ext uri="{BB962C8B-B14F-4D97-AF65-F5344CB8AC3E}">
        <p14:creationId xmlns:p14="http://schemas.microsoft.com/office/powerpoint/2010/main" val="268433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1" i="0" u="none" dirty="0"/>
          </a:p>
        </p:txBody>
      </p:sp>
      <p:sp>
        <p:nvSpPr>
          <p:cNvPr id="4" name="Slide Number Placeholder 3"/>
          <p:cNvSpPr>
            <a:spLocks noGrp="1"/>
          </p:cNvSpPr>
          <p:nvPr>
            <p:ph type="sldNum" sz="quarter" idx="10"/>
          </p:nvPr>
        </p:nvSpPr>
        <p:spPr/>
        <p:txBody>
          <a:bodyPr/>
          <a:lstStyle/>
          <a:p>
            <a:fld id="{85AA3AD2-36AE-43C4-9354-DA3370D15B39}" type="slidenum">
              <a:rPr lang="en-US" smtClean="0"/>
              <a:t>11</a:t>
            </a:fld>
            <a:endParaRPr lang="en-US"/>
          </a:p>
        </p:txBody>
      </p:sp>
    </p:spTree>
    <p:extLst>
      <p:ext uri="{BB962C8B-B14F-4D97-AF65-F5344CB8AC3E}">
        <p14:creationId xmlns:p14="http://schemas.microsoft.com/office/powerpoint/2010/main" val="293427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u="none" dirty="0" smtClean="0"/>
              <a:t>?Matters </a:t>
            </a:r>
            <a:r>
              <a:rPr lang="en-US" b="0" i="0" u="none" dirty="0" smtClean="0">
                <a:sym typeface="Wingdings" panose="05000000000000000000" pitchFamily="2" charset="2"/>
              </a:rPr>
              <a:t> </a:t>
            </a:r>
            <a:r>
              <a:rPr lang="en-US" b="1" i="0" u="none" dirty="0" smtClean="0">
                <a:sym typeface="Wingdings" panose="05000000000000000000" pitchFamily="2" charset="2"/>
              </a:rPr>
              <a:t>~Programs</a:t>
            </a:r>
            <a:r>
              <a:rPr lang="en-US" b="0" i="0" u="none" dirty="0" smtClean="0">
                <a:sym typeface="Wingdings" panose="05000000000000000000" pitchFamily="2" charset="2"/>
              </a:rPr>
              <a:t>/Buildings/$$$</a:t>
            </a:r>
          </a:p>
          <a:p>
            <a:pPr marL="171450" lvl="0" indent="-171450">
              <a:buFont typeface="Arial" panose="020B0604020202020204" pitchFamily="34" charset="0"/>
              <a:buChar char="•"/>
            </a:pPr>
            <a:r>
              <a:rPr lang="en-US" b="1" i="0" u="none" dirty="0" smtClean="0">
                <a:sym typeface="Wingdings" panose="05000000000000000000" pitchFamily="2" charset="2"/>
              </a:rPr>
              <a:t>WOG=Matters  Ignored </a:t>
            </a:r>
            <a:r>
              <a:rPr lang="en-US" b="0" i="0" u="none" dirty="0" smtClean="0">
                <a:sym typeface="Wingdings" panose="05000000000000000000" pitchFamily="2" charset="2"/>
              </a:rPr>
              <a:t>Modern </a:t>
            </a:r>
            <a:r>
              <a:rPr lang="en-US" b="0" i="0" u="none" dirty="0" err="1" smtClean="0">
                <a:sym typeface="Wingdings" panose="05000000000000000000" pitchFamily="2" charset="2"/>
              </a:rPr>
              <a:t>Ch</a:t>
            </a:r>
            <a:r>
              <a:rPr lang="en-US" b="0" i="0" u="none" dirty="0" smtClean="0">
                <a:sym typeface="Wingdings" panose="05000000000000000000" pitchFamily="2" charset="2"/>
              </a:rPr>
              <a:t>  **</a:t>
            </a:r>
            <a:r>
              <a:rPr lang="en-US" b="1" i="0" u="none" dirty="0" smtClean="0">
                <a:sym typeface="Wingdings" panose="05000000000000000000" pitchFamily="2" charset="2"/>
              </a:rPr>
              <a:t>“Mega-Show”</a:t>
            </a:r>
          </a:p>
          <a:p>
            <a:pPr marL="171450" lvl="0" indent="-171450">
              <a:buFont typeface="Arial" panose="020B0604020202020204" pitchFamily="34" charset="0"/>
              <a:buChar char="•"/>
            </a:pPr>
            <a:r>
              <a:rPr lang="en-US" b="0" i="0" u="none" dirty="0" err="1" smtClean="0">
                <a:sym typeface="Wingdings" panose="05000000000000000000" pitchFamily="2" charset="2"/>
              </a:rPr>
              <a:t>IL:</a:t>
            </a:r>
            <a:r>
              <a:rPr lang="en-US" b="1" i="1" u="none" dirty="0" err="1" smtClean="0">
                <a:sym typeface="Wingdings" panose="05000000000000000000" pitchFamily="2" charset="2"/>
              </a:rPr>
              <a:t>Crystal</a:t>
            </a:r>
            <a:r>
              <a:rPr lang="en-US" b="1" i="1" u="none" dirty="0" smtClean="0">
                <a:sym typeface="Wingdings" panose="05000000000000000000" pitchFamily="2" charset="2"/>
              </a:rPr>
              <a:t> </a:t>
            </a:r>
            <a:r>
              <a:rPr lang="en-US" b="0" i="1" u="none" dirty="0" smtClean="0">
                <a:sym typeface="Wingdings" panose="05000000000000000000" pitchFamily="2" charset="2"/>
              </a:rPr>
              <a:t>Cath </a:t>
            </a:r>
            <a:r>
              <a:rPr lang="en-US" b="0" i="0" u="none" dirty="0" smtClean="0">
                <a:sym typeface="Wingdings" panose="05000000000000000000" pitchFamily="2" charset="2"/>
              </a:rPr>
              <a:t>~</a:t>
            </a:r>
            <a:r>
              <a:rPr lang="en-US" b="0" i="0" u="none" baseline="0" dirty="0" smtClean="0">
                <a:sym typeface="Wingdings" panose="05000000000000000000" pitchFamily="2" charset="2"/>
              </a:rPr>
              <a:t> </a:t>
            </a:r>
            <a:r>
              <a:rPr lang="en-US" b="1" i="1" u="none" baseline="0" dirty="0" smtClean="0">
                <a:sym typeface="Wingdings" panose="05000000000000000000" pitchFamily="2" charset="2"/>
              </a:rPr>
              <a:t>“Little </a:t>
            </a:r>
            <a:r>
              <a:rPr lang="en-US" b="1" i="1" u="none" baseline="0" dirty="0" err="1" smtClean="0">
                <a:sym typeface="Wingdings" panose="05000000000000000000" pitchFamily="2" charset="2"/>
              </a:rPr>
              <a:t>Pwr</a:t>
            </a:r>
            <a:r>
              <a:rPr lang="en-US" b="1" i="1" u="none" baseline="0" dirty="0" smtClean="0">
                <a:sym typeface="Wingdings" panose="05000000000000000000" pitchFamily="2" charset="2"/>
              </a:rPr>
              <a:t>”</a:t>
            </a:r>
            <a:r>
              <a:rPr lang="en-US" b="1" i="0" u="none" baseline="0" dirty="0" smtClean="0">
                <a:sym typeface="Wingdings" panose="05000000000000000000" pitchFamily="2" charset="2"/>
              </a:rPr>
              <a:t>  ~</a:t>
            </a:r>
            <a:r>
              <a:rPr lang="en-US" b="1" i="0" u="none" baseline="0" dirty="0" err="1" smtClean="0">
                <a:sym typeface="Wingdings" panose="05000000000000000000" pitchFamily="2" charset="2"/>
              </a:rPr>
              <a:t>Blv</a:t>
            </a:r>
            <a:r>
              <a:rPr lang="en-US" b="1" i="0" u="none" baseline="0" dirty="0" smtClean="0">
                <a:sym typeface="Wingdings" panose="05000000000000000000" pitchFamily="2" charset="2"/>
              </a:rPr>
              <a:t> </a:t>
            </a:r>
            <a:r>
              <a:rPr lang="en-US" b="0" i="0" u="none" baseline="0" dirty="0" smtClean="0">
                <a:sym typeface="Wingdings" panose="05000000000000000000" pitchFamily="2" charset="2"/>
              </a:rPr>
              <a:t>WOG! (rejected son)</a:t>
            </a:r>
          </a:p>
          <a:p>
            <a:pPr marL="0" lvl="0" indent="0">
              <a:buFont typeface="Arial" panose="020B0604020202020204" pitchFamily="34" charset="0"/>
              <a:buNone/>
            </a:pPr>
            <a:endParaRPr lang="en-US" b="0" i="0" u="none" baseline="0" dirty="0" smtClean="0">
              <a:sym typeface="Wingdings" panose="05000000000000000000" pitchFamily="2" charset="2"/>
            </a:endParaRPr>
          </a:p>
          <a:p>
            <a:pPr marL="0" lvl="0" indent="0">
              <a:buFont typeface="Arial" panose="020B0604020202020204" pitchFamily="34" charset="0"/>
              <a:buNone/>
            </a:pPr>
            <a:r>
              <a:rPr lang="en-US" b="0" i="0" u="none" baseline="0" dirty="0" smtClean="0">
                <a:sym typeface="Wingdings" panose="05000000000000000000" pitchFamily="2" charset="2"/>
              </a:rPr>
              <a:t>=ALLURING! IL: </a:t>
            </a:r>
            <a:r>
              <a:rPr lang="en-US" b="1" i="1" u="none" baseline="0" dirty="0" err="1" smtClean="0">
                <a:sym typeface="Wingdings" panose="05000000000000000000" pitchFamily="2" charset="2"/>
              </a:rPr>
              <a:t>Xenos</a:t>
            </a:r>
            <a:r>
              <a:rPr lang="en-US" b="1" i="1" u="none" baseline="0" dirty="0" smtClean="0">
                <a:sym typeface="Wingdings" panose="05000000000000000000" pitchFamily="2" charset="2"/>
              </a:rPr>
              <a:t> Sign</a:t>
            </a:r>
            <a:endParaRPr lang="en-US" b="1" i="1" u="none" dirty="0"/>
          </a:p>
        </p:txBody>
      </p:sp>
      <p:sp>
        <p:nvSpPr>
          <p:cNvPr id="4" name="Slide Number Placeholder 3"/>
          <p:cNvSpPr>
            <a:spLocks noGrp="1"/>
          </p:cNvSpPr>
          <p:nvPr>
            <p:ph type="sldNum" sz="quarter" idx="10"/>
          </p:nvPr>
        </p:nvSpPr>
        <p:spPr/>
        <p:txBody>
          <a:bodyPr/>
          <a:lstStyle/>
          <a:p>
            <a:fld id="{85AA3AD2-36AE-43C4-9354-DA3370D15B39}" type="slidenum">
              <a:rPr lang="en-US" smtClean="0"/>
              <a:t>12</a:t>
            </a:fld>
            <a:endParaRPr lang="en-US"/>
          </a:p>
        </p:txBody>
      </p:sp>
    </p:spTree>
    <p:extLst>
      <p:ext uri="{BB962C8B-B14F-4D97-AF65-F5344CB8AC3E}">
        <p14:creationId xmlns:p14="http://schemas.microsoft.com/office/powerpoint/2010/main" val="161429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t>
            </a:r>
            <a:r>
              <a:rPr lang="en-US" b="1" dirty="0" err="1" smtClean="0"/>
              <a:t>Lukew</a:t>
            </a:r>
            <a:r>
              <a:rPr lang="en-US" b="1" dirty="0" smtClean="0"/>
              <a:t>” = Afraid</a:t>
            </a:r>
            <a:r>
              <a:rPr lang="en-US" dirty="0" smtClean="0"/>
              <a:t> </a:t>
            </a:r>
            <a:r>
              <a:rPr lang="en-US" dirty="0" err="1" smtClean="0"/>
              <a:t>Cultur</a:t>
            </a:r>
            <a:r>
              <a:rPr lang="en-US" dirty="0" smtClean="0"/>
              <a:t> = </a:t>
            </a:r>
            <a:r>
              <a:rPr lang="en-US" b="1" dirty="0" smtClean="0"/>
              <a:t>Appease</a:t>
            </a:r>
            <a:r>
              <a:rPr lang="en-US" dirty="0" smtClean="0"/>
              <a:t>/~Stir </a:t>
            </a:r>
            <a:r>
              <a:rPr lang="en-US" dirty="0" err="1" smtClean="0"/>
              <a:t>Probs</a:t>
            </a:r>
            <a:endParaRPr lang="en-US" dirty="0" smtClean="0"/>
          </a:p>
          <a:p>
            <a:pPr marL="171450" indent="-171450">
              <a:buFont typeface="Arial" panose="020B0604020202020204" pitchFamily="34" charset="0"/>
              <a:buChar char="•"/>
            </a:pPr>
            <a:r>
              <a:rPr lang="en-US" dirty="0" smtClean="0"/>
              <a:t>= **</a:t>
            </a:r>
            <a:r>
              <a:rPr lang="en-US" b="1" dirty="0" smtClean="0"/>
              <a:t>“PC” Culture</a:t>
            </a:r>
            <a:r>
              <a:rPr lang="en-US" dirty="0" smtClean="0"/>
              <a:t> </a:t>
            </a:r>
            <a:r>
              <a:rPr lang="en-US" dirty="0" smtClean="0">
                <a:sym typeface="Wingdings" panose="05000000000000000000" pitchFamily="2" charset="2"/>
              </a:rPr>
              <a:t> **</a:t>
            </a:r>
            <a:r>
              <a:rPr lang="en-US" b="1" dirty="0" smtClean="0">
                <a:sym typeface="Wingdings" panose="05000000000000000000" pitchFamily="2" charset="2"/>
              </a:rPr>
              <a:t>Trump </a:t>
            </a:r>
            <a:r>
              <a:rPr lang="en-US" b="1" baseline="0" dirty="0" smtClean="0">
                <a:sym typeface="Wingdings" panose="05000000000000000000" pitchFamily="2" charset="2"/>
              </a:rPr>
              <a:t> PPL KNOW!!</a:t>
            </a:r>
          </a:p>
          <a:p>
            <a:pPr marL="171450" indent="-171450">
              <a:buFont typeface="Arial" panose="020B0604020202020204" pitchFamily="34" charset="0"/>
              <a:buChar char="•"/>
            </a:pPr>
            <a:r>
              <a:rPr lang="en-US" b="1" baseline="0" dirty="0" smtClean="0">
                <a:sym typeface="Wingdings" panose="05000000000000000000" pitchFamily="2" charset="2"/>
              </a:rPr>
              <a:t>**Oscars Hypocrisy</a:t>
            </a:r>
            <a:endParaRPr lang="en-US" b="1" dirty="0"/>
          </a:p>
        </p:txBody>
      </p:sp>
      <p:sp>
        <p:nvSpPr>
          <p:cNvPr id="4" name="Slide Number Placeholder 3"/>
          <p:cNvSpPr>
            <a:spLocks noGrp="1"/>
          </p:cNvSpPr>
          <p:nvPr>
            <p:ph type="sldNum" sz="quarter" idx="10"/>
          </p:nvPr>
        </p:nvSpPr>
        <p:spPr/>
        <p:txBody>
          <a:bodyPr/>
          <a:lstStyle/>
          <a:p>
            <a:fld id="{85AA3AD2-36AE-43C4-9354-DA3370D15B39}" type="slidenum">
              <a:rPr lang="en-US" smtClean="0"/>
              <a:t>13</a:t>
            </a:fld>
            <a:endParaRPr lang="en-US"/>
          </a:p>
        </p:txBody>
      </p:sp>
    </p:spTree>
    <p:extLst>
      <p:ext uri="{BB962C8B-B14F-4D97-AF65-F5344CB8AC3E}">
        <p14:creationId xmlns:p14="http://schemas.microsoft.com/office/powerpoint/2010/main" val="1127274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$$=Deceptive:</a:t>
            </a:r>
            <a:r>
              <a:rPr lang="en-US" b="1" baseline="0" dirty="0" smtClean="0"/>
              <a:t> SELF-DEPEND/Power</a:t>
            </a:r>
            <a:endParaRPr lang="en-US" b="1" dirty="0"/>
          </a:p>
        </p:txBody>
      </p:sp>
      <p:sp>
        <p:nvSpPr>
          <p:cNvPr id="4" name="Slide Number Placeholder 3"/>
          <p:cNvSpPr>
            <a:spLocks noGrp="1"/>
          </p:cNvSpPr>
          <p:nvPr>
            <p:ph type="sldNum" sz="quarter" idx="10"/>
          </p:nvPr>
        </p:nvSpPr>
        <p:spPr/>
        <p:txBody>
          <a:bodyPr/>
          <a:lstStyle/>
          <a:p>
            <a:fld id="{85AA3AD2-36AE-43C4-9354-DA3370D15B39}" type="slidenum">
              <a:rPr lang="en-US" smtClean="0"/>
              <a:t>14</a:t>
            </a:fld>
            <a:endParaRPr lang="en-US"/>
          </a:p>
        </p:txBody>
      </p:sp>
    </p:spTree>
    <p:extLst>
      <p:ext uri="{BB962C8B-B14F-4D97-AF65-F5344CB8AC3E}">
        <p14:creationId xmlns:p14="http://schemas.microsoft.com/office/powerpoint/2010/main" val="1335864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Ironic: Gold/</a:t>
            </a:r>
            <a:r>
              <a:rPr lang="en-US" b="1" dirty="0" err="1" smtClean="0"/>
              <a:t>Garmets</a:t>
            </a:r>
            <a:r>
              <a:rPr lang="en-US" b="1" dirty="0" smtClean="0"/>
              <a:t>/Eye</a:t>
            </a:r>
            <a:r>
              <a:rPr lang="en-US" b="1" baseline="0" dirty="0" smtClean="0"/>
              <a:t> Salve=EXPORTS</a:t>
            </a:r>
          </a:p>
          <a:p>
            <a:pPr marL="171450" indent="-171450">
              <a:buFont typeface="Arial" panose="020B0604020202020204" pitchFamily="34" charset="0"/>
              <a:buChar char="•"/>
            </a:pPr>
            <a:r>
              <a:rPr lang="en-US" b="1" baseline="0" dirty="0" smtClean="0"/>
              <a:t>Sophisticated </a:t>
            </a:r>
            <a:r>
              <a:rPr lang="en-US" b="0" baseline="0" dirty="0" smtClean="0"/>
              <a:t>City</a:t>
            </a:r>
          </a:p>
          <a:p>
            <a:pPr marL="171450" indent="-171450">
              <a:buFont typeface="Arial" panose="020B0604020202020204" pitchFamily="34" charset="0"/>
              <a:buChar char="•"/>
            </a:pPr>
            <a:r>
              <a:rPr lang="en-US" b="0" baseline="0" dirty="0" smtClean="0"/>
              <a:t>USA=Alluring/</a:t>
            </a:r>
            <a:r>
              <a:rPr lang="en-US" b="1" baseline="0" dirty="0" smtClean="0"/>
              <a:t>Sophisticated/Full of Crap</a:t>
            </a:r>
            <a:endParaRPr lang="en-US" b="1" dirty="0"/>
          </a:p>
        </p:txBody>
      </p:sp>
      <p:sp>
        <p:nvSpPr>
          <p:cNvPr id="4" name="Slide Number Placeholder 3"/>
          <p:cNvSpPr>
            <a:spLocks noGrp="1"/>
          </p:cNvSpPr>
          <p:nvPr>
            <p:ph type="sldNum" sz="quarter" idx="10"/>
          </p:nvPr>
        </p:nvSpPr>
        <p:spPr/>
        <p:txBody>
          <a:bodyPr/>
          <a:lstStyle/>
          <a:p>
            <a:fld id="{85AA3AD2-36AE-43C4-9354-DA3370D15B39}" type="slidenum">
              <a:rPr lang="en-US" smtClean="0"/>
              <a:t>15</a:t>
            </a:fld>
            <a:endParaRPr lang="en-US"/>
          </a:p>
        </p:txBody>
      </p:sp>
    </p:spTree>
    <p:extLst>
      <p:ext uri="{BB962C8B-B14F-4D97-AF65-F5344CB8AC3E}">
        <p14:creationId xmlns:p14="http://schemas.microsoft.com/office/powerpoint/2010/main" val="3321657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=Complacent</a:t>
            </a:r>
            <a:r>
              <a:rPr lang="en-US" b="1" baseline="0" dirty="0" smtClean="0"/>
              <a:t> / Comfortable / Cozy </a:t>
            </a:r>
            <a:r>
              <a:rPr lang="en-US" b="1" baseline="0" dirty="0" err="1" smtClean="0"/>
              <a:t>Xians</a:t>
            </a:r>
            <a:endParaRPr lang="en-US" b="1" baseline="0" dirty="0" smtClean="0"/>
          </a:p>
          <a:p>
            <a:pPr marL="171450" indent="-171450">
              <a:buFont typeface="Arial" panose="020B0604020202020204" pitchFamily="34" charset="0"/>
              <a:buChar char="•"/>
            </a:pPr>
            <a:r>
              <a:rPr lang="en-US" b="1" baseline="0" dirty="0" smtClean="0"/>
              <a:t>=TRIBAL </a:t>
            </a:r>
            <a:r>
              <a:rPr lang="en-US" b="1" baseline="0" dirty="0" smtClean="0">
                <a:sym typeface="Wingdings" panose="05000000000000000000" pitchFamily="2" charset="2"/>
              </a:rPr>
              <a:t> PRISONS  SHUT-INS</a:t>
            </a:r>
            <a:endParaRPr lang="en-US" b="1" dirty="0"/>
          </a:p>
        </p:txBody>
      </p:sp>
      <p:sp>
        <p:nvSpPr>
          <p:cNvPr id="4" name="Slide Number Placeholder 3"/>
          <p:cNvSpPr>
            <a:spLocks noGrp="1"/>
          </p:cNvSpPr>
          <p:nvPr>
            <p:ph type="sldNum" sz="quarter" idx="10"/>
          </p:nvPr>
        </p:nvSpPr>
        <p:spPr/>
        <p:txBody>
          <a:bodyPr/>
          <a:lstStyle/>
          <a:p>
            <a:fld id="{85AA3AD2-36AE-43C4-9354-DA3370D15B39}" type="slidenum">
              <a:rPr lang="en-US" smtClean="0"/>
              <a:t>16</a:t>
            </a:fld>
            <a:endParaRPr lang="en-US"/>
          </a:p>
        </p:txBody>
      </p:sp>
    </p:spTree>
    <p:extLst>
      <p:ext uri="{BB962C8B-B14F-4D97-AF65-F5344CB8AC3E}">
        <p14:creationId xmlns:p14="http://schemas.microsoft.com/office/powerpoint/2010/main" val="4017971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GOSP:</a:t>
            </a:r>
            <a:r>
              <a:rPr lang="en-US" b="1" baseline="0" dirty="0" smtClean="0"/>
              <a:t> =Personal </a:t>
            </a:r>
            <a:r>
              <a:rPr lang="en-US" b="0" baseline="0" dirty="0" smtClean="0"/>
              <a:t>Relationship \ </a:t>
            </a:r>
            <a:r>
              <a:rPr lang="en-US" b="0" i="1" baseline="0" dirty="0" smtClean="0"/>
              <a:t>~Go2 </a:t>
            </a:r>
            <a:r>
              <a:rPr lang="en-US" b="0" i="1" baseline="0" dirty="0" err="1" smtClean="0"/>
              <a:t>Chrch</a:t>
            </a:r>
            <a:r>
              <a:rPr lang="en-US" b="0" i="1" baseline="0" dirty="0" smtClean="0"/>
              <a:t>, ~Raised, ~Ritual</a:t>
            </a:r>
          </a:p>
          <a:p>
            <a:pPr marL="171450" indent="-171450">
              <a:buFont typeface="Arial" panose="020B0604020202020204" pitchFamily="34" charset="0"/>
              <a:buChar char="•"/>
            </a:pPr>
            <a:r>
              <a:rPr lang="en-US" b="1" baseline="0" dirty="0" smtClean="0"/>
              <a:t>Seminary </a:t>
            </a:r>
            <a:r>
              <a:rPr lang="en-US" b="0" baseline="0" dirty="0" smtClean="0"/>
              <a:t>Fools: ~See </a:t>
            </a:r>
            <a:r>
              <a:rPr lang="en-US" b="1" baseline="0" dirty="0" smtClean="0"/>
              <a:t>“Any1 hears…”</a:t>
            </a:r>
            <a:endParaRPr lang="en-US" b="1" dirty="0"/>
          </a:p>
        </p:txBody>
      </p:sp>
      <p:sp>
        <p:nvSpPr>
          <p:cNvPr id="4" name="Slide Number Placeholder 3"/>
          <p:cNvSpPr>
            <a:spLocks noGrp="1"/>
          </p:cNvSpPr>
          <p:nvPr>
            <p:ph type="sldNum" sz="quarter" idx="10"/>
          </p:nvPr>
        </p:nvSpPr>
        <p:spPr/>
        <p:txBody>
          <a:bodyPr/>
          <a:lstStyle/>
          <a:p>
            <a:fld id="{85AA3AD2-36AE-43C4-9354-DA3370D15B39}" type="slidenum">
              <a:rPr lang="en-US" smtClean="0"/>
              <a:t>17</a:t>
            </a:fld>
            <a:endParaRPr lang="en-US"/>
          </a:p>
        </p:txBody>
      </p:sp>
    </p:spTree>
    <p:extLst>
      <p:ext uri="{BB962C8B-B14F-4D97-AF65-F5344CB8AC3E}">
        <p14:creationId xmlns:p14="http://schemas.microsoft.com/office/powerpoint/2010/main" val="2598478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Pressures</a:t>
            </a:r>
            <a:r>
              <a:rPr lang="en-US" dirty="0" smtClean="0"/>
              <a:t>=</a:t>
            </a:r>
            <a:r>
              <a:rPr lang="en-US" dirty="0" err="1" smtClean="0"/>
              <a:t>Nd</a:t>
            </a:r>
            <a:r>
              <a:rPr lang="en-US" baseline="0" dirty="0" smtClean="0"/>
              <a:t> “</a:t>
            </a:r>
            <a:r>
              <a:rPr lang="en-US" i="1" baseline="0" dirty="0" smtClean="0"/>
              <a:t>Fortified</a:t>
            </a:r>
            <a:r>
              <a:rPr lang="en-US" baseline="0" dirty="0" smtClean="0"/>
              <a:t>” </a:t>
            </a:r>
            <a:r>
              <a:rPr lang="en-US" baseline="0" dirty="0" smtClean="0">
                <a:sym typeface="Wingdings" panose="05000000000000000000" pitchFamily="2" charset="2"/>
              </a:rPr>
              <a:t></a:t>
            </a:r>
            <a:r>
              <a:rPr lang="en-US" b="1" baseline="0" dirty="0" err="1" smtClean="0">
                <a:sym typeface="Wingdings" panose="05000000000000000000" pitchFamily="2" charset="2"/>
              </a:rPr>
              <a:t>Philadelph</a:t>
            </a:r>
            <a:r>
              <a:rPr lang="en-US" b="1" baseline="0" dirty="0" smtClean="0">
                <a:sym typeface="Wingdings" panose="05000000000000000000" pitchFamily="2" charset="2"/>
              </a:rPr>
              <a:t>=**</a:t>
            </a:r>
            <a:r>
              <a:rPr lang="en-US" b="1" baseline="0" dirty="0" err="1" smtClean="0">
                <a:sym typeface="Wingdings" panose="05000000000000000000" pitchFamily="2" charset="2"/>
              </a:rPr>
              <a:t>Mattrs</a:t>
            </a:r>
            <a:r>
              <a:rPr lang="en-US" b="1" baseline="0" dirty="0" smtClean="0">
                <a:sym typeface="Wingdings" panose="05000000000000000000" pitchFamily="2" charset="2"/>
              </a:rPr>
              <a:t>:</a:t>
            </a:r>
          </a:p>
          <a:p>
            <a:r>
              <a:rPr lang="en-US" b="1" baseline="0" dirty="0" smtClean="0">
                <a:sym typeface="Wingdings" panose="05000000000000000000" pitchFamily="2" charset="2"/>
              </a:rPr>
              <a:t>** Doors=G’s </a:t>
            </a:r>
            <a:r>
              <a:rPr lang="en-US" b="1" baseline="0" dirty="0" err="1" smtClean="0">
                <a:sym typeface="Wingdings" panose="05000000000000000000" pitchFamily="2" charset="2"/>
              </a:rPr>
              <a:t>Opport</a:t>
            </a:r>
            <a:r>
              <a:rPr lang="en-US" b="1" baseline="0" dirty="0" smtClean="0">
                <a:sym typeface="Wingdings" panose="05000000000000000000" pitchFamily="2" charset="2"/>
              </a:rPr>
              <a:t>: ~My Career/Greed/Whims </a:t>
            </a:r>
            <a:r>
              <a:rPr lang="en-US" b="1" u="sng" baseline="0" dirty="0" smtClean="0">
                <a:sym typeface="Wingdings" panose="05000000000000000000" pitchFamily="2" charset="2"/>
              </a:rPr>
              <a:t>1Jn.2:15</a:t>
            </a:r>
          </a:p>
          <a:p>
            <a:r>
              <a:rPr lang="en-US" b="1" baseline="0" dirty="0" smtClean="0">
                <a:sym typeface="Wingdings" panose="05000000000000000000" pitchFamily="2" charset="2"/>
              </a:rPr>
              <a:t>**Throne</a:t>
            </a:r>
            <a:r>
              <a:rPr lang="en-US" b="0" baseline="0" dirty="0" smtClean="0">
                <a:sym typeface="Wingdings" panose="05000000000000000000" pitchFamily="2" charset="2"/>
              </a:rPr>
              <a:t>=</a:t>
            </a:r>
            <a:r>
              <a:rPr lang="en-US" b="1" u="sng" baseline="0" dirty="0" smtClean="0">
                <a:sym typeface="Wingdings" panose="05000000000000000000" pitchFamily="2" charset="2"/>
              </a:rPr>
              <a:t>v.8=</a:t>
            </a:r>
            <a:r>
              <a:rPr lang="en-US" b="1" baseline="0" dirty="0" smtClean="0">
                <a:sym typeface="Wingdings" panose="05000000000000000000" pitchFamily="2" charset="2"/>
              </a:rPr>
              <a:t>B WEAK!</a:t>
            </a:r>
            <a:r>
              <a:rPr lang="en-US" b="0" baseline="0" dirty="0" smtClean="0">
                <a:sym typeface="Wingdings" panose="05000000000000000000" pitchFamily="2" charset="2"/>
              </a:rPr>
              <a:t> ~Fortifying </a:t>
            </a:r>
            <a:r>
              <a:rPr lang="en-US" b="1" baseline="0" dirty="0" smtClean="0">
                <a:sym typeface="Wingdings" panose="05000000000000000000" pitchFamily="2" charset="2"/>
              </a:rPr>
              <a:t>“My Posit”</a:t>
            </a:r>
            <a:r>
              <a:rPr lang="en-US" b="0" baseline="0" dirty="0" smtClean="0">
                <a:sym typeface="Wingdings" panose="05000000000000000000" pitchFamily="2" charset="2"/>
              </a:rPr>
              <a:t> JC </a:t>
            </a:r>
            <a:r>
              <a:rPr lang="en-US" b="1" i="1" baseline="0" dirty="0" smtClean="0">
                <a:sym typeface="Wingdings" panose="05000000000000000000" pitchFamily="2" charset="2"/>
              </a:rPr>
              <a:t>“I ~Roll…”</a:t>
            </a:r>
          </a:p>
          <a:p>
            <a:r>
              <a:rPr lang="en-US" b="1" i="1" baseline="0" dirty="0" smtClean="0">
                <a:sym typeface="Wingdings" panose="05000000000000000000" pitchFamily="2" charset="2"/>
              </a:rPr>
              <a:t>**Treasure=</a:t>
            </a:r>
            <a:r>
              <a:rPr lang="en-US" b="1" i="1" u="sng" baseline="0" dirty="0" smtClean="0">
                <a:sym typeface="Wingdings" panose="05000000000000000000" pitchFamily="2" charset="2"/>
              </a:rPr>
              <a:t>v8</a:t>
            </a:r>
            <a:r>
              <a:rPr lang="en-US" b="1" i="1" baseline="0" dirty="0" smtClean="0">
                <a:sym typeface="Wingdings" panose="05000000000000000000" pitchFamily="2" charset="2"/>
              </a:rPr>
              <a:t>=WOG=VAST! </a:t>
            </a:r>
            <a:r>
              <a:rPr lang="en-US" b="0" i="1" baseline="0" dirty="0" smtClean="0">
                <a:sym typeface="Wingdings" panose="05000000000000000000" pitchFamily="2" charset="2"/>
              </a:rPr>
              <a:t>Imagine</a:t>
            </a:r>
            <a:r>
              <a:rPr lang="en-US" b="1" i="1" baseline="0" dirty="0" smtClean="0">
                <a:sym typeface="Wingdings" panose="05000000000000000000" pitchFamily="2" charset="2"/>
              </a:rPr>
              <a:t> Life w/o!! =Best </a:t>
            </a:r>
            <a:r>
              <a:rPr lang="en-US" b="1" i="1" baseline="0" dirty="0" err="1" smtClean="0">
                <a:sym typeface="Wingdings" panose="05000000000000000000" pitchFamily="2" charset="2"/>
              </a:rPr>
              <a:t>Defens</a:t>
            </a:r>
            <a:r>
              <a:rPr lang="en-US" b="1" i="1" baseline="0" dirty="0" smtClean="0">
                <a:sym typeface="Wingdings" panose="05000000000000000000" pitchFamily="2" charset="2"/>
              </a:rPr>
              <a:t>/</a:t>
            </a:r>
            <a:r>
              <a:rPr lang="en-US" b="1" i="1" baseline="0" dirty="0" err="1" smtClean="0">
                <a:sym typeface="Wingdings" panose="05000000000000000000" pitchFamily="2" charset="2"/>
              </a:rPr>
              <a:t>Offens</a:t>
            </a:r>
            <a:endParaRPr lang="en-US" b="1" i="1" baseline="0" dirty="0" smtClean="0">
              <a:sym typeface="Wingdings" panose="05000000000000000000" pitchFamily="2" charset="2"/>
            </a:endParaRPr>
          </a:p>
          <a:p>
            <a:r>
              <a:rPr lang="en-US" b="1" i="1" baseline="0" dirty="0" smtClean="0">
                <a:sym typeface="Wingdings" panose="05000000000000000000" pitchFamily="2" charset="2"/>
              </a:rPr>
              <a:t>**Long Haul=v.8=ETERNAL Life=Faithful </a:t>
            </a:r>
          </a:p>
          <a:p>
            <a:r>
              <a:rPr lang="en-US" b="1" i="1" baseline="0" dirty="0" smtClean="0">
                <a:sym typeface="Wingdings" panose="05000000000000000000" pitchFamily="2" charset="2"/>
              </a:rPr>
              <a:t>**~Flip Out=WORD 2x=Hard @End Times=RAPTURE 2 </a:t>
            </a:r>
            <a:r>
              <a:rPr lang="en-US" b="1" i="1" baseline="0" dirty="0" err="1" smtClean="0">
                <a:sym typeface="Wingdings" panose="05000000000000000000" pitchFamily="2" charset="2"/>
              </a:rPr>
              <a:t>Mny</a:t>
            </a:r>
            <a:r>
              <a:rPr lang="en-US" b="1" i="1" baseline="0" dirty="0" smtClean="0">
                <a:sym typeface="Wingdings" panose="05000000000000000000" pitchFamily="2" charset="2"/>
              </a:rPr>
              <a:t> Lies!!</a:t>
            </a:r>
          </a:p>
          <a:p>
            <a:r>
              <a:rPr lang="en-US" b="1" i="1" baseline="0" dirty="0" smtClean="0">
                <a:sym typeface="Wingdings" panose="05000000000000000000" pitchFamily="2" charset="2"/>
              </a:rPr>
              <a:t>AP: U Young People  ~FORGET =Older Xian </a:t>
            </a:r>
            <a:r>
              <a:rPr lang="en-US" b="1" i="1" baseline="0" dirty="0" err="1" smtClean="0">
                <a:sym typeface="Wingdings" panose="05000000000000000000" pitchFamily="2" charset="2"/>
              </a:rPr>
              <a:t>DiseaseKeep</a:t>
            </a:r>
            <a:r>
              <a:rPr lang="en-US" b="1" i="1" baseline="0" smtClean="0">
                <a:sym typeface="Wingdings" panose="05000000000000000000" pitchFamily="2" charset="2"/>
              </a:rPr>
              <a:t> WOG!!</a:t>
            </a:r>
            <a:endParaRPr lang="en-US" b="1" i="1" dirty="0"/>
          </a:p>
        </p:txBody>
      </p:sp>
      <p:sp>
        <p:nvSpPr>
          <p:cNvPr id="4" name="Slide Number Placeholder 3"/>
          <p:cNvSpPr>
            <a:spLocks noGrp="1"/>
          </p:cNvSpPr>
          <p:nvPr>
            <p:ph type="sldNum" sz="quarter" idx="10"/>
          </p:nvPr>
        </p:nvSpPr>
        <p:spPr/>
        <p:txBody>
          <a:bodyPr/>
          <a:lstStyle/>
          <a:p>
            <a:fld id="{85AA3AD2-36AE-43C4-9354-DA3370D15B39}" type="slidenum">
              <a:rPr lang="en-US" smtClean="0"/>
              <a:t>18</a:t>
            </a:fld>
            <a:endParaRPr lang="en-US"/>
          </a:p>
        </p:txBody>
      </p:sp>
    </p:spTree>
    <p:extLst>
      <p:ext uri="{BB962C8B-B14F-4D97-AF65-F5344CB8AC3E}">
        <p14:creationId xmlns:p14="http://schemas.microsoft.com/office/powerpoint/2010/main" val="2699787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Throne: we spend our lives trying to build it up, protect, defend,</a:t>
            </a:r>
            <a:r>
              <a:rPr lang="en-US" baseline="0" dirty="0" smtClean="0"/>
              <a:t> increase our “position of strength”. JC says, “That’s not how I roll…on the back of your strength…!”</a:t>
            </a:r>
          </a:p>
          <a:p>
            <a:pPr marL="171450" indent="-171450">
              <a:buFont typeface="Arial" panose="020B0604020202020204" pitchFamily="34" charset="0"/>
              <a:buChar char="•"/>
            </a:pPr>
            <a:r>
              <a:rPr lang="en-US" baseline="0" dirty="0" smtClean="0"/>
              <a:t>Nice: he provides for what He asks! Doesn’t want you getting disoriented by the weakness you may feel, or that others use to describe you!</a:t>
            </a:r>
          </a:p>
          <a:p>
            <a:pPr marL="171450" indent="-171450">
              <a:buFont typeface="Arial" panose="020B0604020202020204" pitchFamily="34" charset="0"/>
              <a:buChar char="•"/>
            </a:pPr>
            <a:r>
              <a:rPr lang="en-US" baseline="0" dirty="0" smtClean="0"/>
              <a:t>As a parent, I’m not like this … I tell those boys, “Son, get ON it!” I don’t care if they feel like a loser. I tell them, “Don’t be a looser,” so they pretend. Even worse, they stop talking to you, even thought you may have what they need – because they don’t want to disappoint your expectations.</a:t>
            </a:r>
          </a:p>
          <a:p>
            <a:pPr marL="171450" indent="-171450">
              <a:buFont typeface="Arial" panose="020B0604020202020204" pitchFamily="34" charset="0"/>
              <a:buChar char="•"/>
            </a:pPr>
            <a:r>
              <a:rPr lang="en-US" baseline="0" dirty="0" smtClean="0"/>
              <a:t>“Be weak” </a:t>
            </a:r>
            <a:r>
              <a:rPr lang="en-US" i="1" baseline="0" dirty="0" smtClean="0"/>
              <a:t>does not mean</a:t>
            </a:r>
            <a:r>
              <a:rPr lang="en-US" i="0" baseline="0" dirty="0" smtClean="0"/>
              <a:t> “go ahead &amp; screw up,” or “Be lazy!” Or “It’s my fate…” NO! “For when I am weak, then I’m strong!’</a:t>
            </a:r>
            <a:endParaRPr lang="en-US" dirty="0"/>
          </a:p>
        </p:txBody>
      </p:sp>
      <p:sp>
        <p:nvSpPr>
          <p:cNvPr id="4" name="Slide Number Placeholder 3"/>
          <p:cNvSpPr>
            <a:spLocks noGrp="1"/>
          </p:cNvSpPr>
          <p:nvPr>
            <p:ph type="sldNum" sz="quarter" idx="10"/>
          </p:nvPr>
        </p:nvSpPr>
        <p:spPr/>
        <p:txBody>
          <a:bodyPr/>
          <a:lstStyle/>
          <a:p>
            <a:fld id="{85AA3AD2-36AE-43C4-9354-DA3370D15B39}" type="slidenum">
              <a:rPr lang="en-US" smtClean="0"/>
              <a:t>20</a:t>
            </a:fld>
            <a:endParaRPr lang="en-US"/>
          </a:p>
        </p:txBody>
      </p:sp>
    </p:spTree>
    <p:extLst>
      <p:ext uri="{BB962C8B-B14F-4D97-AF65-F5344CB8AC3E}">
        <p14:creationId xmlns:p14="http://schemas.microsoft.com/office/powerpoint/2010/main" val="142480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“Occupy” = Agree</a:t>
            </a:r>
            <a:r>
              <a:rPr lang="en-US" b="0" i="0" dirty="0" smtClean="0"/>
              <a:t> w/ JC \ ** </a:t>
            </a:r>
            <a:r>
              <a:rPr lang="en-US" b="1" i="0" dirty="0" err="1" smtClean="0"/>
              <a:t>Prob</a:t>
            </a:r>
            <a:r>
              <a:rPr lang="en-US" b="1" i="0" dirty="0" smtClean="0"/>
              <a:t>=1%</a:t>
            </a:r>
            <a:r>
              <a:rPr lang="en-US" b="0" i="0" dirty="0" smtClean="0"/>
              <a:t> v. 99%=</a:t>
            </a:r>
            <a:r>
              <a:rPr lang="en-US" b="1" i="0" dirty="0" smtClean="0"/>
              <a:t>TRUE</a:t>
            </a:r>
          </a:p>
          <a:p>
            <a:pPr marL="171450" indent="-171450">
              <a:buFont typeface="Arial" panose="020B0604020202020204" pitchFamily="34" charset="0"/>
              <a:buChar char="•"/>
            </a:pPr>
            <a:r>
              <a:rPr lang="en-US" b="1" i="0" dirty="0" smtClean="0"/>
              <a:t>**</a:t>
            </a:r>
            <a:r>
              <a:rPr lang="en-US" b="0" i="0" dirty="0" smtClean="0"/>
              <a:t> BUT: </a:t>
            </a:r>
            <a:r>
              <a:rPr lang="en-US" b="1" i="0" dirty="0" smtClean="0"/>
              <a:t>~Solution</a:t>
            </a:r>
            <a:r>
              <a:rPr lang="en-US" b="1" i="0" baseline="0" dirty="0" smtClean="0"/>
              <a:t> </a:t>
            </a:r>
            <a:r>
              <a:rPr lang="en-US" b="0" i="0" baseline="0" dirty="0" smtClean="0">
                <a:sym typeface="Wingdings" panose="05000000000000000000" pitchFamily="2" charset="2"/>
              </a:rPr>
              <a:t> JC/</a:t>
            </a:r>
            <a:r>
              <a:rPr lang="en-US" b="1" i="0" baseline="0" dirty="0" smtClean="0">
                <a:sym typeface="Wingdings" panose="05000000000000000000" pitchFamily="2" charset="2"/>
              </a:rPr>
              <a:t>Bible=</a:t>
            </a:r>
            <a:r>
              <a:rPr lang="en-US" b="1" i="0" baseline="0" dirty="0" err="1" smtClean="0">
                <a:sym typeface="Wingdings" panose="05000000000000000000" pitchFamily="2" charset="2"/>
              </a:rPr>
              <a:t>Solut</a:t>
            </a:r>
            <a:r>
              <a:rPr lang="en-US" b="1" i="0" baseline="0" dirty="0" smtClean="0">
                <a:sym typeface="Wingdings" panose="05000000000000000000" pitchFamily="2" charset="2"/>
              </a:rPr>
              <a:t>.  4k </a:t>
            </a:r>
            <a:r>
              <a:rPr lang="en-US" b="0" i="0" baseline="0" dirty="0" err="1" smtClean="0">
                <a:sym typeface="Wingdings" panose="05000000000000000000" pitchFamily="2" charset="2"/>
              </a:rPr>
              <a:t>Yrs</a:t>
            </a:r>
            <a:r>
              <a:rPr lang="en-US" b="0" i="0" baseline="0" dirty="0" smtClean="0">
                <a:sym typeface="Wingdings" panose="05000000000000000000" pitchFamily="2" charset="2"/>
              </a:rPr>
              <a:t> Old</a:t>
            </a:r>
            <a:r>
              <a:rPr lang="en-US" b="0" i="0" dirty="0" smtClean="0"/>
              <a:t> </a:t>
            </a:r>
            <a:endParaRPr lang="en-US" b="0" i="0" dirty="0"/>
          </a:p>
        </p:txBody>
      </p:sp>
      <p:sp>
        <p:nvSpPr>
          <p:cNvPr id="4" name="Slide Number Placeholder 3"/>
          <p:cNvSpPr>
            <a:spLocks noGrp="1"/>
          </p:cNvSpPr>
          <p:nvPr>
            <p:ph type="sldNum" sz="quarter" idx="10"/>
          </p:nvPr>
        </p:nvSpPr>
        <p:spPr/>
        <p:txBody>
          <a:bodyPr/>
          <a:lstStyle/>
          <a:p>
            <a:fld id="{85AA3AD2-36AE-43C4-9354-DA3370D15B39}" type="slidenum">
              <a:rPr lang="en-US" smtClean="0"/>
              <a:t>3</a:t>
            </a:fld>
            <a:endParaRPr lang="en-US"/>
          </a:p>
        </p:txBody>
      </p:sp>
    </p:spTree>
    <p:extLst>
      <p:ext uri="{BB962C8B-B14F-4D97-AF65-F5344CB8AC3E}">
        <p14:creationId xmlns:p14="http://schemas.microsoft.com/office/powerpoint/2010/main" val="3667911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Hist</a:t>
            </a:r>
            <a:r>
              <a:rPr lang="en-US" dirty="0" smtClean="0"/>
              <a:t>=**</a:t>
            </a:r>
            <a:r>
              <a:rPr lang="en-US" b="1" dirty="0" smtClean="0"/>
              <a:t>Course=Purpose</a:t>
            </a:r>
            <a:r>
              <a:rPr lang="en-US" dirty="0" smtClean="0"/>
              <a:t> 2 Life: U</a:t>
            </a:r>
            <a:r>
              <a:rPr lang="en-US" baseline="0" dirty="0" smtClean="0"/>
              <a:t> &amp; Me</a:t>
            </a:r>
          </a:p>
          <a:p>
            <a:endParaRPr lang="en-US" dirty="0" smtClean="0"/>
          </a:p>
          <a:p>
            <a:r>
              <a:rPr lang="en-US" dirty="0" smtClean="0"/>
              <a:t>G’s </a:t>
            </a:r>
            <a:r>
              <a:rPr lang="en-US" b="1" dirty="0" smtClean="0"/>
              <a:t>Solution</a:t>
            </a:r>
            <a:r>
              <a:rPr lang="en-US" dirty="0" smtClean="0"/>
              <a:t> 2 “1%” = </a:t>
            </a:r>
            <a:r>
              <a:rPr lang="en-US" b="0" dirty="0" smtClean="0"/>
              <a:t>WOG</a:t>
            </a:r>
            <a:r>
              <a:rPr lang="en-US" dirty="0" smtClean="0"/>
              <a:t> = </a:t>
            </a:r>
            <a:r>
              <a:rPr lang="en-US" b="1" dirty="0" smtClean="0"/>
              <a:t>KOG</a:t>
            </a:r>
            <a:r>
              <a:rPr lang="en-US" dirty="0" smtClean="0"/>
              <a:t> = </a:t>
            </a:r>
            <a:r>
              <a:rPr lang="en-US" b="1" dirty="0" smtClean="0"/>
              <a:t>**“Peace</a:t>
            </a:r>
            <a:r>
              <a:rPr lang="en-US" dirty="0" smtClean="0"/>
              <a:t>”=2k</a:t>
            </a:r>
            <a:r>
              <a:rPr lang="en-US" baseline="0" dirty="0" smtClean="0"/>
              <a:t> </a:t>
            </a:r>
            <a:r>
              <a:rPr lang="en-US" baseline="0" dirty="0" err="1" smtClean="0"/>
              <a:t>Yrs</a:t>
            </a:r>
            <a:r>
              <a:rPr lang="en-US" baseline="0" dirty="0" smtClean="0"/>
              <a:t> Ago</a:t>
            </a:r>
            <a:endParaRPr lang="en-US" dirty="0" smtClean="0"/>
          </a:p>
          <a:p>
            <a:pPr marL="171450" indent="-171450">
              <a:buFont typeface="Arial" panose="020B0604020202020204" pitchFamily="34" charset="0"/>
              <a:buChar char="•"/>
            </a:pPr>
            <a:r>
              <a:rPr lang="en-US" dirty="0" smtClean="0"/>
              <a:t>**</a:t>
            </a:r>
            <a:r>
              <a:rPr lang="en-US" b="1" dirty="0" smtClean="0"/>
              <a:t>Israel</a:t>
            </a:r>
            <a:r>
              <a:rPr lang="en-US" dirty="0" smtClean="0"/>
              <a:t>=</a:t>
            </a:r>
            <a:r>
              <a:rPr lang="en-US" dirty="0" smtClean="0"/>
              <a:t>2k </a:t>
            </a:r>
            <a:r>
              <a:rPr lang="en-US" dirty="0" err="1" smtClean="0"/>
              <a:t>yrs</a:t>
            </a:r>
            <a:r>
              <a:rPr lang="en-US" dirty="0" smtClean="0"/>
              <a:t> </a:t>
            </a:r>
            <a:r>
              <a:rPr lang="en-US" b="1" dirty="0" smtClean="0"/>
              <a:t>**</a:t>
            </a:r>
            <a:r>
              <a:rPr lang="en-US" b="1" dirty="0" err="1" smtClean="0"/>
              <a:t>Chrch</a:t>
            </a:r>
            <a:r>
              <a:rPr lang="en-US" dirty="0" smtClean="0"/>
              <a:t>=2k </a:t>
            </a:r>
            <a:r>
              <a:rPr lang="en-US" dirty="0" err="1" smtClean="0"/>
              <a:t>Yrs</a:t>
            </a:r>
            <a:r>
              <a:rPr lang="en-US" dirty="0" smtClean="0"/>
              <a:t> </a:t>
            </a:r>
            <a:r>
              <a:rPr lang="en-US" b="1" dirty="0" smtClean="0"/>
              <a:t>**J.TRBLE</a:t>
            </a:r>
            <a:r>
              <a:rPr lang="en-US" dirty="0" smtClean="0"/>
              <a:t>=</a:t>
            </a:r>
            <a:r>
              <a:rPr lang="en-US" b="1" dirty="0" smtClean="0"/>
              <a:t>ISRAEL</a:t>
            </a:r>
            <a:r>
              <a:rPr lang="en-US" baseline="0" dirty="0" smtClean="0"/>
              <a:t>=</a:t>
            </a:r>
            <a:r>
              <a:rPr lang="en-US" dirty="0" smtClean="0"/>
              <a:t>7 </a:t>
            </a:r>
            <a:r>
              <a:rPr lang="en-US" dirty="0" err="1" smtClean="0"/>
              <a:t>yrs</a:t>
            </a:r>
            <a:endParaRPr lang="en-US" dirty="0" smtClean="0"/>
          </a:p>
          <a:p>
            <a:pPr marL="171450" indent="-171450">
              <a:buFont typeface="Arial" panose="020B0604020202020204" pitchFamily="34" charset="0"/>
              <a:buChar char="•"/>
            </a:pPr>
            <a:r>
              <a:rPr lang="en-US" dirty="0" smtClean="0"/>
              <a:t>** </a:t>
            </a:r>
            <a:r>
              <a:rPr lang="en-US" b="1" dirty="0" smtClean="0"/>
              <a:t>“GRT”=Headlines</a:t>
            </a:r>
            <a:r>
              <a:rPr lang="en-US" dirty="0" smtClean="0"/>
              <a:t> ** </a:t>
            </a:r>
            <a:r>
              <a:rPr lang="en-US" b="1" dirty="0" smtClean="0"/>
              <a:t>Israel</a:t>
            </a:r>
            <a:r>
              <a:rPr lang="en-US" dirty="0" smtClean="0"/>
              <a:t>=**</a:t>
            </a:r>
            <a:r>
              <a:rPr lang="en-US" b="1" dirty="0" err="1" smtClean="0"/>
              <a:t>Ben.N</a:t>
            </a:r>
            <a:r>
              <a:rPr lang="en-US" b="0" dirty="0" smtClean="0"/>
              <a:t>=O.T.</a:t>
            </a:r>
            <a:r>
              <a:rPr lang="en-US" b="0" baseline="0" dirty="0" smtClean="0"/>
              <a:t> </a:t>
            </a:r>
            <a:r>
              <a:rPr lang="en-US" b="1" baseline="0" dirty="0" err="1" smtClean="0"/>
              <a:t>Belv</a:t>
            </a:r>
            <a:r>
              <a:rPr lang="en-US" b="0" baseline="0" dirty="0" err="1" smtClean="0">
                <a:sym typeface="Wingdings" panose="05000000000000000000" pitchFamily="2" charset="2"/>
              </a:rPr>
              <a:t></a:t>
            </a:r>
            <a:r>
              <a:rPr lang="en-US" b="1" baseline="0" dirty="0" err="1" smtClean="0">
                <a:sym typeface="Wingdings" panose="05000000000000000000" pitchFamily="2" charset="2"/>
              </a:rPr>
              <a:t>FrontLine</a:t>
            </a:r>
            <a:endParaRPr lang="en-US" b="1" baseline="0" dirty="0" smtClean="0">
              <a:sym typeface="Wingdings" panose="05000000000000000000" pitchFamily="2" charset="2"/>
            </a:endParaRPr>
          </a:p>
          <a:p>
            <a:pPr marL="171450" indent="-171450">
              <a:buFont typeface="Arial" panose="020B0604020202020204" pitchFamily="34" charset="0"/>
              <a:buChar char="•"/>
            </a:pPr>
            <a:r>
              <a:rPr lang="en-US" b="1" baseline="0" dirty="0" smtClean="0">
                <a:sym typeface="Wingdings" panose="05000000000000000000" pitchFamily="2" charset="2"/>
              </a:rPr>
              <a:t>Muslims ~WIN  ** </a:t>
            </a:r>
            <a:r>
              <a:rPr lang="en-US" b="1" baseline="0" dirty="0" err="1" smtClean="0">
                <a:sym typeface="Wingdings" panose="05000000000000000000" pitchFamily="2" charset="2"/>
              </a:rPr>
              <a:t>Russia,China</a:t>
            </a:r>
            <a:r>
              <a:rPr lang="en-US" b="1" baseline="0" dirty="0" smtClean="0">
                <a:sym typeface="Wingdings" panose="05000000000000000000" pitchFamily="2" charset="2"/>
              </a:rPr>
              <a:t>=200M,EU=“Unity!”</a:t>
            </a:r>
          </a:p>
          <a:p>
            <a:pPr marL="171450" indent="-171450">
              <a:buFont typeface="Arial" panose="020B0604020202020204" pitchFamily="34" charset="0"/>
              <a:buChar char="•"/>
            </a:pPr>
            <a:r>
              <a:rPr lang="en-US" b="0" baseline="0" dirty="0" smtClean="0">
                <a:sym typeface="Wingdings" panose="05000000000000000000" pitchFamily="2" charset="2"/>
              </a:rPr>
              <a:t>** </a:t>
            </a:r>
            <a:r>
              <a:rPr lang="en-US" b="1" baseline="0" dirty="0" smtClean="0">
                <a:sym typeface="Wingdings" panose="05000000000000000000" pitchFamily="2" charset="2"/>
              </a:rPr>
              <a:t>Global</a:t>
            </a:r>
            <a:r>
              <a:rPr lang="en-US" b="0" baseline="0" dirty="0" smtClean="0">
                <a:sym typeface="Wingdings" panose="05000000000000000000" pitchFamily="2" charset="2"/>
              </a:rPr>
              <a:t>=Esp. </a:t>
            </a:r>
            <a:r>
              <a:rPr lang="en-US" b="1" baseline="0" dirty="0" smtClean="0">
                <a:sym typeface="Wingdings" panose="05000000000000000000" pitchFamily="2" charset="2"/>
              </a:rPr>
              <a:t>2DAY=Critic!!! </a:t>
            </a:r>
            <a:r>
              <a:rPr lang="en-US" b="1" i="1" baseline="0" dirty="0" smtClean="0">
                <a:sym typeface="Wingdings" panose="05000000000000000000" pitchFamily="2" charset="2"/>
              </a:rPr>
              <a:t>‘08</a:t>
            </a:r>
            <a:r>
              <a:rPr lang="en-US" b="1" baseline="0" dirty="0" smtClean="0">
                <a:sym typeface="Wingdings" panose="05000000000000000000" pitchFamily="2" charset="2"/>
              </a:rPr>
              <a:t> </a:t>
            </a:r>
            <a:r>
              <a:rPr lang="en-US" b="1" baseline="0" dirty="0" smtClean="0">
                <a:sym typeface="Wingdings" panose="05000000000000000000" pitchFamily="2" charset="2"/>
              </a:rPr>
              <a:t>**Technology </a:t>
            </a:r>
            <a:r>
              <a:rPr lang="en-US" b="0" baseline="0" dirty="0" smtClean="0">
                <a:sym typeface="Wingdings" panose="05000000000000000000" pitchFamily="2" charset="2"/>
              </a:rPr>
              <a:t>= </a:t>
            </a:r>
            <a:r>
              <a:rPr lang="en-US" b="1" baseline="0" dirty="0" smtClean="0">
                <a:sym typeface="Wingdings" panose="05000000000000000000" pitchFamily="2" charset="2"/>
              </a:rPr>
              <a:t>AMAZ.DETAIL</a:t>
            </a:r>
          </a:p>
          <a:p>
            <a:pPr marL="0" indent="0">
              <a:buFont typeface="Arial" panose="020B0604020202020204" pitchFamily="34" charset="0"/>
              <a:buNone/>
            </a:pPr>
            <a:r>
              <a:rPr lang="en-US" b="0" baseline="0" dirty="0" smtClean="0">
                <a:sym typeface="Wingdings" panose="05000000000000000000" pitchFamily="2" charset="2"/>
              </a:rPr>
              <a:t>ALL</a:t>
            </a:r>
            <a:r>
              <a:rPr lang="en-US" b="1" baseline="0" dirty="0" smtClean="0">
                <a:sym typeface="Wingdings" panose="05000000000000000000" pitchFamily="2" charset="2"/>
              </a:rPr>
              <a:t>=MY LIFETIME: </a:t>
            </a:r>
            <a:r>
              <a:rPr lang="en-US" b="0" baseline="0" dirty="0" smtClean="0">
                <a:sym typeface="Wingdings" panose="05000000000000000000" pitchFamily="2" charset="2"/>
              </a:rPr>
              <a:t>Esp. </a:t>
            </a:r>
            <a:r>
              <a:rPr lang="en-US" b="1" baseline="0" dirty="0" smtClean="0">
                <a:sym typeface="Wingdings" panose="05000000000000000000" pitchFamily="2" charset="2"/>
              </a:rPr>
              <a:t>Global=</a:t>
            </a:r>
            <a:r>
              <a:rPr lang="en-US" b="1" baseline="0" dirty="0" err="1" smtClean="0">
                <a:sym typeface="Wingdings" panose="05000000000000000000" pitchFamily="2" charset="2"/>
              </a:rPr>
              <a:t>Imposs</a:t>
            </a:r>
            <a:r>
              <a:rPr lang="en-US" b="0" baseline="0" dirty="0" smtClean="0">
                <a:sym typeface="Wingdings" panose="05000000000000000000" pitchFamily="2" charset="2"/>
              </a:rPr>
              <a:t> w/</a:t>
            </a:r>
            <a:r>
              <a:rPr lang="en-US" b="0" baseline="0" dirty="0" err="1" smtClean="0">
                <a:sym typeface="Wingdings" panose="05000000000000000000" pitchFamily="2" charset="2"/>
              </a:rPr>
              <a:t>Commies</a:t>
            </a:r>
            <a:r>
              <a:rPr lang="en-US" b="1" i="1" baseline="0" dirty="0" err="1" smtClean="0">
                <a:sym typeface="Wingdings" panose="05000000000000000000" pitchFamily="2" charset="2"/>
              </a:rPr>
              <a:t>Space</a:t>
            </a:r>
            <a:r>
              <a:rPr lang="en-US" b="1" i="1" baseline="0" dirty="0" smtClean="0">
                <a:sym typeface="Wingdings" panose="05000000000000000000" pitchFamily="2" charset="2"/>
              </a:rPr>
              <a:t> Station</a:t>
            </a:r>
            <a:endParaRPr lang="en-US" b="1" i="1" dirty="0"/>
          </a:p>
        </p:txBody>
      </p:sp>
      <p:sp>
        <p:nvSpPr>
          <p:cNvPr id="4" name="Slide Number Placeholder 3"/>
          <p:cNvSpPr>
            <a:spLocks noGrp="1"/>
          </p:cNvSpPr>
          <p:nvPr>
            <p:ph type="sldNum" sz="quarter" idx="10"/>
          </p:nvPr>
        </p:nvSpPr>
        <p:spPr/>
        <p:txBody>
          <a:bodyPr/>
          <a:lstStyle/>
          <a:p>
            <a:fld id="{85AA3AD2-36AE-43C4-9354-DA3370D15B39}" type="slidenum">
              <a:rPr lang="en-US" smtClean="0"/>
              <a:t>4</a:t>
            </a:fld>
            <a:endParaRPr lang="en-US"/>
          </a:p>
        </p:txBody>
      </p:sp>
    </p:spTree>
    <p:extLst>
      <p:ext uri="{BB962C8B-B14F-4D97-AF65-F5344CB8AC3E}">
        <p14:creationId xmlns:p14="http://schemas.microsoft.com/office/powerpoint/2010/main" val="4218765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Un-Cool</a:t>
            </a:r>
            <a:r>
              <a:rPr lang="en-US" dirty="0" err="1" smtClean="0">
                <a:sym typeface="Wingdings" panose="05000000000000000000" pitchFamily="2" charset="2"/>
              </a:rPr>
              <a:t></a:t>
            </a:r>
            <a:r>
              <a:rPr lang="en-US" b="1" dirty="0" err="1" smtClean="0">
                <a:sym typeface="Wingdings" panose="05000000000000000000" pitchFamily="2" charset="2"/>
              </a:rPr>
              <a:t>Sardis</a:t>
            </a:r>
            <a:r>
              <a:rPr lang="en-US" b="1" dirty="0" smtClean="0">
                <a:sym typeface="Wingdings" panose="05000000000000000000" pitchFamily="2" charset="2"/>
              </a:rPr>
              <a:t>=CURRUPT</a:t>
            </a:r>
            <a:r>
              <a:rPr lang="en-US" dirty="0" smtClean="0">
                <a:sym typeface="Wingdings" panose="05000000000000000000" pitchFamily="2" charset="2"/>
              </a:rPr>
              <a:t> ** </a:t>
            </a:r>
            <a:r>
              <a:rPr lang="en-US" b="1" dirty="0" err="1" smtClean="0">
                <a:sym typeface="Wingdings" panose="05000000000000000000" pitchFamily="2" charset="2"/>
              </a:rPr>
              <a:t>Radic</a:t>
            </a:r>
            <a:r>
              <a:rPr lang="en-US" b="1" dirty="0" smtClean="0">
                <a:sym typeface="Wingdings" panose="05000000000000000000" pitchFamily="2" charset="2"/>
              </a:rPr>
              <a:t>=EXCITING</a:t>
            </a:r>
            <a:r>
              <a:rPr lang="en-US" dirty="0" smtClean="0">
                <a:sym typeface="Wingdings" panose="05000000000000000000" pitchFamily="2" charset="2"/>
              </a:rPr>
              <a:t>! Thrives!</a:t>
            </a:r>
          </a:p>
          <a:p>
            <a:pPr marL="171450" indent="-171450">
              <a:buFont typeface="Arial" panose="020B0604020202020204" pitchFamily="34" charset="0"/>
              <a:buChar char="•"/>
            </a:pPr>
            <a:r>
              <a:rPr lang="en-US" dirty="0" smtClean="0">
                <a:sym typeface="Wingdings" panose="05000000000000000000" pitchFamily="2" charset="2"/>
              </a:rPr>
              <a:t>=2Dy, 2!  </a:t>
            </a:r>
            <a:r>
              <a:rPr lang="en-US" b="1" i="1" dirty="0" smtClean="0">
                <a:sym typeface="Wingdings" panose="05000000000000000000" pitchFamily="2" charset="2"/>
              </a:rPr>
              <a:t>“??Where??”</a:t>
            </a:r>
            <a:r>
              <a:rPr lang="en-US" dirty="0" smtClean="0">
                <a:sym typeface="Wingdings" panose="05000000000000000000" pitchFamily="2" charset="2"/>
              </a:rPr>
              <a:t>  </a:t>
            </a:r>
            <a:r>
              <a:rPr lang="en-US" b="1" dirty="0" smtClean="0">
                <a:sym typeface="Wingdings" panose="05000000000000000000" pitchFamily="2" charset="2"/>
              </a:rPr>
              <a:t>3</a:t>
            </a:r>
            <a:r>
              <a:rPr lang="en-US" b="1" baseline="30000" dirty="0" smtClean="0">
                <a:sym typeface="Wingdings" panose="05000000000000000000" pitchFamily="2" charset="2"/>
              </a:rPr>
              <a:t>rd</a:t>
            </a:r>
            <a:r>
              <a:rPr lang="en-US" b="1" dirty="0" smtClean="0">
                <a:sym typeface="Wingdings" panose="05000000000000000000" pitchFamily="2" charset="2"/>
              </a:rPr>
              <a:t> World:</a:t>
            </a:r>
            <a:r>
              <a:rPr lang="en-US" dirty="0" smtClean="0">
                <a:sym typeface="Wingdings" panose="05000000000000000000" pitchFamily="2" charset="2"/>
              </a:rPr>
              <a:t> India/China/Africa</a:t>
            </a:r>
          </a:p>
          <a:p>
            <a:pPr marL="171450" indent="-171450">
              <a:buFont typeface="Arial" panose="020B0604020202020204" pitchFamily="34" charset="0"/>
              <a:buChar char="•"/>
            </a:pPr>
            <a:r>
              <a:rPr lang="en-US" b="1" i="1" dirty="0" smtClean="0">
                <a:sym typeface="Wingdings" panose="05000000000000000000" pitchFamily="2" charset="2"/>
              </a:rPr>
              <a:t>Lollards</a:t>
            </a:r>
            <a:r>
              <a:rPr lang="en-US" i="1" dirty="0" smtClean="0">
                <a:sym typeface="Wingdings" panose="05000000000000000000" pitchFamily="2" charset="2"/>
              </a:rPr>
              <a:t>, Huguenots, Anabaptists, </a:t>
            </a:r>
            <a:r>
              <a:rPr lang="en-US" b="1" i="1" dirty="0" smtClean="0">
                <a:sym typeface="Wingdings" panose="05000000000000000000" pitchFamily="2" charset="2"/>
              </a:rPr>
              <a:t>Wesleyans, </a:t>
            </a:r>
            <a:r>
              <a:rPr lang="en-US" b="1" i="1" dirty="0" err="1" smtClean="0">
                <a:sym typeface="Wingdings" panose="05000000000000000000" pitchFamily="2" charset="2"/>
              </a:rPr>
              <a:t>Costals</a:t>
            </a:r>
            <a:r>
              <a:rPr lang="en-US" b="1" i="1" dirty="0" smtClean="0">
                <a:sym typeface="Wingdings" panose="05000000000000000000" pitchFamily="2" charset="2"/>
              </a:rPr>
              <a:t>, Baptists(!?)</a:t>
            </a:r>
          </a:p>
          <a:p>
            <a:pPr marL="0" indent="0">
              <a:buFont typeface="Arial" panose="020B0604020202020204" pitchFamily="34" charset="0"/>
              <a:buNone/>
            </a:pPr>
            <a:endParaRPr lang="en-US" dirty="0" smtClean="0">
              <a:sym typeface="Wingdings" panose="05000000000000000000" pitchFamily="2" charset="2"/>
            </a:endParaRPr>
          </a:p>
          <a:p>
            <a:r>
              <a:rPr lang="en-US" dirty="0" smtClean="0">
                <a:sym typeface="Wingdings" panose="05000000000000000000" pitchFamily="2" charset="2"/>
              </a:rPr>
              <a:t>**Sickly=Rise “</a:t>
            </a:r>
            <a:r>
              <a:rPr lang="en-US" b="1" dirty="0" smtClean="0">
                <a:sym typeface="Wingdings" panose="05000000000000000000" pitchFamily="2" charset="2"/>
              </a:rPr>
              <a:t>Libs</a:t>
            </a:r>
            <a:r>
              <a:rPr lang="en-US" dirty="0" smtClean="0">
                <a:sym typeface="Wingdings" panose="05000000000000000000" pitchFamily="2" charset="2"/>
              </a:rPr>
              <a:t>” </a:t>
            </a:r>
            <a:r>
              <a:rPr lang="en-US" baseline="0" dirty="0" smtClean="0">
                <a:sym typeface="Wingdings" panose="05000000000000000000" pitchFamily="2" charset="2"/>
              </a:rPr>
              <a:t> Prominent  “1</a:t>
            </a:r>
            <a:r>
              <a:rPr lang="en-US" baseline="30000" dirty="0" smtClean="0">
                <a:sym typeface="Wingdings" panose="05000000000000000000" pitchFamily="2" charset="2"/>
              </a:rPr>
              <a:t>st</a:t>
            </a:r>
            <a:r>
              <a:rPr lang="en-US" baseline="0" dirty="0" smtClean="0">
                <a:sym typeface="Wingdings" panose="05000000000000000000" pitchFamily="2" charset="2"/>
              </a:rPr>
              <a:t> </a:t>
            </a:r>
            <a:r>
              <a:rPr lang="en-US" baseline="0" dirty="0" err="1" smtClean="0">
                <a:sym typeface="Wingdings" panose="05000000000000000000" pitchFamily="2" charset="2"/>
              </a:rPr>
              <a:t>Wrld</a:t>
            </a:r>
            <a:r>
              <a:rPr lang="en-US" baseline="0" dirty="0" smtClean="0">
                <a:sym typeface="Wingdings" panose="05000000000000000000" pitchFamily="2" charset="2"/>
              </a:rPr>
              <a:t>”=</a:t>
            </a:r>
            <a:r>
              <a:rPr lang="en-US" b="1" baseline="0" dirty="0" smtClean="0">
                <a:sym typeface="Wingdings" panose="05000000000000000000" pitchFamily="2" charset="2"/>
              </a:rPr>
              <a:t>USA</a:t>
            </a:r>
            <a:r>
              <a:rPr lang="en-US" baseline="0" dirty="0" smtClean="0">
                <a:sym typeface="Wingdings" panose="05000000000000000000" pitchFamily="2" charset="2"/>
              </a:rPr>
              <a:t>=</a:t>
            </a:r>
            <a:r>
              <a:rPr lang="en-US" b="1" baseline="0" dirty="0" smtClean="0">
                <a:sym typeface="Wingdings" panose="05000000000000000000" pitchFamily="2" charset="2"/>
              </a:rPr>
              <a:t>Implodes</a:t>
            </a:r>
          </a:p>
          <a:p>
            <a:pPr marL="171450" indent="-171450">
              <a:buFont typeface="Arial" panose="020B0604020202020204" pitchFamily="34" charset="0"/>
              <a:buChar char="•"/>
            </a:pPr>
            <a:r>
              <a:rPr lang="en-US" b="1" baseline="0" dirty="0" smtClean="0">
                <a:sym typeface="Wingdings" panose="05000000000000000000" pitchFamily="2" charset="2"/>
              </a:rPr>
              <a:t>**Co-Exist </a:t>
            </a:r>
            <a:r>
              <a:rPr lang="en-US" b="0" i="0" baseline="0" dirty="0" smtClean="0">
                <a:sym typeface="Wingdings" panose="05000000000000000000" pitchFamily="2" charset="2"/>
              </a:rPr>
              <a:t>(Overlaps)  </a:t>
            </a:r>
            <a:r>
              <a:rPr lang="en-US" b="1" i="0" baseline="0" dirty="0" err="1" smtClean="0">
                <a:sym typeface="Wingdings" panose="05000000000000000000" pitchFamily="2" charset="2"/>
              </a:rPr>
              <a:t>Radic</a:t>
            </a:r>
            <a:r>
              <a:rPr lang="en-US" b="1" i="0" baseline="0" dirty="0" smtClean="0">
                <a:sym typeface="Wingdings" panose="05000000000000000000" pitchFamily="2" charset="2"/>
              </a:rPr>
              <a:t> ^ Sick=</a:t>
            </a:r>
            <a:r>
              <a:rPr lang="en-US" b="0" i="0" baseline="0" dirty="0" smtClean="0">
                <a:sym typeface="Wingdings" panose="05000000000000000000" pitchFamily="2" charset="2"/>
              </a:rPr>
              <a:t>POLAR</a:t>
            </a:r>
            <a:r>
              <a:rPr lang="en-US" b="1" i="0" baseline="0" dirty="0" smtClean="0">
                <a:sym typeface="Wingdings" panose="05000000000000000000" pitchFamily="2" charset="2"/>
              </a:rPr>
              <a:t>**</a:t>
            </a:r>
            <a:r>
              <a:rPr lang="en-US" b="1" i="0" baseline="0" dirty="0" err="1" smtClean="0">
                <a:sym typeface="Wingdings" panose="05000000000000000000" pitchFamily="2" charset="2"/>
              </a:rPr>
              <a:t>O.B.Wan</a:t>
            </a:r>
            <a:r>
              <a:rPr lang="en-US" b="0" i="0" baseline="0" dirty="0" smtClean="0">
                <a:sym typeface="Wingdings" panose="05000000000000000000" pitchFamily="2" charset="2"/>
              </a:rPr>
              <a:t>=OK!</a:t>
            </a:r>
            <a:endParaRPr lang="en-US" b="0" i="0" dirty="0"/>
          </a:p>
        </p:txBody>
      </p:sp>
      <p:sp>
        <p:nvSpPr>
          <p:cNvPr id="4" name="Slide Number Placeholder 3"/>
          <p:cNvSpPr>
            <a:spLocks noGrp="1"/>
          </p:cNvSpPr>
          <p:nvPr>
            <p:ph type="sldNum" sz="quarter" idx="10"/>
          </p:nvPr>
        </p:nvSpPr>
        <p:spPr/>
        <p:txBody>
          <a:bodyPr/>
          <a:lstStyle/>
          <a:p>
            <a:fld id="{85AA3AD2-36AE-43C4-9354-DA3370D15B39}" type="slidenum">
              <a:rPr lang="en-US" smtClean="0"/>
              <a:t>5</a:t>
            </a:fld>
            <a:endParaRPr lang="en-US"/>
          </a:p>
        </p:txBody>
      </p:sp>
    </p:spTree>
    <p:extLst>
      <p:ext uri="{BB962C8B-B14F-4D97-AF65-F5344CB8AC3E}">
        <p14:creationId xmlns:p14="http://schemas.microsoft.com/office/powerpoint/2010/main" val="177169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a:t>
            </a:r>
            <a:r>
              <a:rPr lang="en-US" b="1" dirty="0" smtClean="0"/>
              <a:t>“LOVE”=Picture</a:t>
            </a:r>
            <a:r>
              <a:rPr lang="en-US" b="1" baseline="0" dirty="0" smtClean="0"/>
              <a:t>:</a:t>
            </a:r>
            <a:r>
              <a:rPr lang="en-US" baseline="0" dirty="0" smtClean="0"/>
              <a:t> Chosen **</a:t>
            </a:r>
            <a:r>
              <a:rPr lang="en-US" b="1" u="sng" baseline="0" dirty="0" smtClean="0"/>
              <a:t>v7</a:t>
            </a:r>
            <a:r>
              <a:rPr lang="en-US" b="0" u="none" baseline="0" dirty="0" smtClean="0"/>
              <a:t>= </a:t>
            </a:r>
            <a:r>
              <a:rPr lang="en-US" b="0" i="1" u="none" baseline="0" dirty="0" smtClean="0"/>
              <a:t>“</a:t>
            </a:r>
            <a:r>
              <a:rPr lang="en-US" b="0" i="1" u="none" baseline="0" dirty="0" err="1" smtClean="0"/>
              <a:t>Chrch</a:t>
            </a:r>
            <a:r>
              <a:rPr lang="en-US" b="0" i="1" u="none" baseline="0" dirty="0" smtClean="0"/>
              <a:t> of </a:t>
            </a:r>
            <a:r>
              <a:rPr lang="en-US" b="1" i="1" u="none" baseline="0" dirty="0" smtClean="0"/>
              <a:t>Open</a:t>
            </a:r>
            <a:r>
              <a:rPr lang="en-US" b="0" i="1" u="none" baseline="0" dirty="0" smtClean="0"/>
              <a:t> Door”</a:t>
            </a:r>
          </a:p>
          <a:p>
            <a:endParaRPr lang="en-US" b="0" i="1" u="none" baseline="0" dirty="0" smtClean="0"/>
          </a:p>
          <a:p>
            <a:r>
              <a:rPr lang="en-US" b="0" i="0" u="none" baseline="0" dirty="0" smtClean="0"/>
              <a:t>** Phil=“</a:t>
            </a:r>
            <a:r>
              <a:rPr lang="en-US" b="1" i="1" u="none" baseline="0" dirty="0" err="1" smtClean="0"/>
              <a:t>Gatewy</a:t>
            </a:r>
            <a:r>
              <a:rPr lang="en-US" b="0" i="0" u="none" baseline="0" dirty="0" smtClean="0"/>
              <a:t>” =</a:t>
            </a:r>
            <a:r>
              <a:rPr lang="en-US" b="1" i="0" u="none" baseline="0" dirty="0" smtClean="0"/>
              <a:t>**EXCITING</a:t>
            </a:r>
            <a:r>
              <a:rPr lang="en-US" b="0" i="0" u="none" baseline="0" dirty="0" smtClean="0"/>
              <a:t>! </a:t>
            </a:r>
            <a:r>
              <a:rPr lang="en-US" b="0" i="0" u="none" baseline="0" dirty="0" err="1" smtClean="0"/>
              <a:t>Grwth</a:t>
            </a:r>
            <a:r>
              <a:rPr lang="en-US" b="0" i="0" u="none" baseline="0" dirty="0" smtClean="0"/>
              <a:t>! =</a:t>
            </a:r>
            <a:r>
              <a:rPr lang="en-US" b="1" i="0" u="none" baseline="0" dirty="0" smtClean="0"/>
              <a:t>3</a:t>
            </a:r>
            <a:r>
              <a:rPr lang="en-US" b="1" i="0" u="none" baseline="30000" dirty="0" smtClean="0"/>
              <a:t>rd</a:t>
            </a:r>
            <a:r>
              <a:rPr lang="en-US" b="1" i="0" u="none" baseline="0" dirty="0" smtClean="0"/>
              <a:t> World 2DY</a:t>
            </a:r>
          </a:p>
          <a:p>
            <a:pPr marL="171450" indent="-171450">
              <a:buFont typeface="Arial" panose="020B0604020202020204" pitchFamily="34" charset="0"/>
              <a:buChar char="•"/>
            </a:pPr>
            <a:r>
              <a:rPr lang="en-US" b="0" i="0" u="none" baseline="0" dirty="0" smtClean="0"/>
              <a:t>**=</a:t>
            </a:r>
            <a:r>
              <a:rPr lang="en-US" b="1" i="0" u="none" baseline="0" dirty="0" err="1" smtClean="0"/>
              <a:t>Opportun</a:t>
            </a:r>
            <a:r>
              <a:rPr lang="en-US" b="0" i="0" u="none" baseline="0" dirty="0" err="1" smtClean="0">
                <a:sym typeface="Wingdings" panose="05000000000000000000" pitchFamily="2" charset="2"/>
              </a:rPr>
              <a:t></a:t>
            </a:r>
            <a:r>
              <a:rPr lang="en-US" b="0" i="0" u="none" baseline="0" dirty="0" err="1" smtClean="0"/>
              <a:t>AP</a:t>
            </a:r>
            <a:r>
              <a:rPr lang="en-US" b="0" i="0" u="none" baseline="0" dirty="0" smtClean="0"/>
              <a:t>: </a:t>
            </a:r>
            <a:r>
              <a:rPr lang="en-US" b="1" i="0" u="none" baseline="0" dirty="0" smtClean="0"/>
              <a:t>Pray </a:t>
            </a:r>
            <a:r>
              <a:rPr lang="en-US" b="0" i="0" u="none" baseline="0" dirty="0" smtClean="0"/>
              <a:t>4 b/c **</a:t>
            </a:r>
            <a:r>
              <a:rPr lang="en-US" b="1" i="0" u="none" baseline="0" dirty="0" smtClean="0"/>
              <a:t>JC=In Charge! </a:t>
            </a:r>
            <a:r>
              <a:rPr lang="en-US" b="0" i="1" u="none" baseline="0" dirty="0" smtClean="0"/>
              <a:t>“~1 Shut!”</a:t>
            </a:r>
          </a:p>
          <a:p>
            <a:pPr marL="171450" indent="-171450">
              <a:buFont typeface="Arial" panose="020B0604020202020204" pitchFamily="34" charset="0"/>
              <a:buChar char="•"/>
            </a:pPr>
            <a:r>
              <a:rPr lang="en-US" b="0" i="0" u="none" baseline="0" dirty="0" smtClean="0"/>
              <a:t>?? </a:t>
            </a:r>
            <a:r>
              <a:rPr lang="en-US" b="1" i="0" u="none" baseline="0" dirty="0" err="1" smtClean="0"/>
              <a:t>Opportun</a:t>
            </a:r>
            <a:r>
              <a:rPr lang="en-US" b="1" i="0" u="none" baseline="0" dirty="0" smtClean="0"/>
              <a:t>??</a:t>
            </a:r>
            <a:r>
              <a:rPr lang="en-US" b="0" i="0" u="none" baseline="0" dirty="0" smtClean="0"/>
              <a:t> </a:t>
            </a:r>
            <a:r>
              <a:rPr lang="en-US" b="0" i="0" u="none" baseline="0" dirty="0" err="1" smtClean="0"/>
              <a:t>Xianity</a:t>
            </a:r>
            <a:r>
              <a:rPr lang="en-US" b="0" i="0" u="none" baseline="0" dirty="0" smtClean="0"/>
              <a:t>=</a:t>
            </a:r>
            <a:r>
              <a:rPr lang="en-US" b="1" i="0" u="none" baseline="0" dirty="0" smtClean="0"/>
              <a:t>Decline</a:t>
            </a:r>
            <a:r>
              <a:rPr lang="en-US" b="0" i="0" u="none" baseline="0" dirty="0" smtClean="0"/>
              <a:t>! </a:t>
            </a:r>
            <a:r>
              <a:rPr lang="en-US" b="0" i="1" u="none" baseline="0" dirty="0" smtClean="0"/>
              <a:t>“My </a:t>
            </a:r>
            <a:r>
              <a:rPr lang="en-US" b="1" i="1" u="none" baseline="0" dirty="0" smtClean="0"/>
              <a:t>HC=Decline!</a:t>
            </a:r>
            <a:r>
              <a:rPr lang="en-US" b="0" i="0" u="none" baseline="0" dirty="0" smtClean="0"/>
              <a:t>” </a:t>
            </a:r>
            <a:r>
              <a:rPr lang="en-US" b="0" i="0" u="none" baseline="0" dirty="0" smtClean="0">
                <a:sym typeface="Wingdings" panose="05000000000000000000" pitchFamily="2" charset="2"/>
              </a:rPr>
              <a:t> </a:t>
            </a:r>
            <a:r>
              <a:rPr lang="en-US" b="1" i="0" u="none" baseline="0" dirty="0" smtClean="0">
                <a:sym typeface="Wingdings" panose="05000000000000000000" pitchFamily="2" charset="2"/>
              </a:rPr>
              <a:t>~Pray</a:t>
            </a:r>
            <a:r>
              <a:rPr lang="en-US" b="0" i="0" u="none" baseline="0" dirty="0" smtClean="0">
                <a:sym typeface="Wingdings" panose="05000000000000000000" pitchFamily="2" charset="2"/>
              </a:rPr>
              <a:t> ^…</a:t>
            </a:r>
            <a:endParaRPr lang="en-US" b="0" i="0" u="none" dirty="0"/>
          </a:p>
        </p:txBody>
      </p:sp>
      <p:sp>
        <p:nvSpPr>
          <p:cNvPr id="4" name="Slide Number Placeholder 3"/>
          <p:cNvSpPr>
            <a:spLocks noGrp="1"/>
          </p:cNvSpPr>
          <p:nvPr>
            <p:ph type="sldNum" sz="quarter" idx="10"/>
          </p:nvPr>
        </p:nvSpPr>
        <p:spPr/>
        <p:txBody>
          <a:bodyPr/>
          <a:lstStyle/>
          <a:p>
            <a:fld id="{85AA3AD2-36AE-43C4-9354-DA3370D15B39}" type="slidenum">
              <a:rPr lang="en-US" smtClean="0"/>
              <a:t>6</a:t>
            </a:fld>
            <a:endParaRPr lang="en-US"/>
          </a:p>
        </p:txBody>
      </p:sp>
    </p:spTree>
    <p:extLst>
      <p:ext uri="{BB962C8B-B14F-4D97-AF65-F5344CB8AC3E}">
        <p14:creationId xmlns:p14="http://schemas.microsoft.com/office/powerpoint/2010/main" val="3165478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smtClean="0"/>
              <a:t>w/o Workers </a:t>
            </a:r>
            <a:r>
              <a:rPr lang="en-US" b="0" i="0" u="none" dirty="0" smtClean="0">
                <a:sym typeface="Wingdings" panose="05000000000000000000" pitchFamily="2" charset="2"/>
              </a:rPr>
              <a:t> </a:t>
            </a:r>
            <a:r>
              <a:rPr lang="en-US" b="1" i="0" u="none" dirty="0" smtClean="0">
                <a:sym typeface="Wingdings" panose="05000000000000000000" pitchFamily="2" charset="2"/>
              </a:rPr>
              <a:t>Diff. Prayer</a:t>
            </a:r>
            <a:r>
              <a:rPr lang="en-US" b="0" i="0" u="none" dirty="0" smtClean="0">
                <a:sym typeface="Wingdings" panose="05000000000000000000" pitchFamily="2" charset="2"/>
              </a:rPr>
              <a:t>: </a:t>
            </a:r>
            <a:r>
              <a:rPr lang="en-US" b="0" i="1" u="none" dirty="0" smtClean="0">
                <a:sym typeface="Wingdings" panose="05000000000000000000" pitchFamily="2" charset="2"/>
              </a:rPr>
              <a:t>“Pls. Raise Workers…” </a:t>
            </a:r>
          </a:p>
          <a:p>
            <a:endParaRPr lang="en-US" b="0" i="1" u="none" dirty="0" smtClean="0">
              <a:sym typeface="Wingdings" panose="05000000000000000000" pitchFamily="2" charset="2"/>
            </a:endParaRPr>
          </a:p>
          <a:p>
            <a:pPr marL="171450" indent="-171450">
              <a:buFont typeface="Arial" panose="020B0604020202020204" pitchFamily="34" charset="0"/>
              <a:buChar char="•"/>
            </a:pPr>
            <a:r>
              <a:rPr lang="en-US" b="0" i="0" u="none" dirty="0" smtClean="0">
                <a:sym typeface="Wingdings" panose="05000000000000000000" pitchFamily="2" charset="2"/>
              </a:rPr>
              <a:t>=</a:t>
            </a:r>
            <a:r>
              <a:rPr lang="en-US" b="1" i="0" u="none" dirty="0" smtClean="0">
                <a:sym typeface="Wingdings" panose="05000000000000000000" pitchFamily="2" charset="2"/>
              </a:rPr>
              <a:t>R.</a:t>
            </a:r>
            <a:r>
              <a:rPr lang="en-US" b="1" i="0" u="none" baseline="0" dirty="0" smtClean="0">
                <a:sym typeface="Wingdings" panose="05000000000000000000" pitchFamily="2" charset="2"/>
              </a:rPr>
              <a:t> </a:t>
            </a:r>
            <a:r>
              <a:rPr lang="en-US" b="1" i="0" u="none" baseline="0" dirty="0" err="1" smtClean="0">
                <a:sym typeface="Wingdings" panose="05000000000000000000" pitchFamily="2" charset="2"/>
              </a:rPr>
              <a:t>Prob</a:t>
            </a:r>
            <a:r>
              <a:rPr lang="en-US" b="0" i="0" u="none" baseline="0" dirty="0" smtClean="0">
                <a:sym typeface="Wingdings" panose="05000000000000000000" pitchFamily="2" charset="2"/>
              </a:rPr>
              <a:t>  </a:t>
            </a:r>
            <a:r>
              <a:rPr lang="en-US" b="1" i="0" u="none" baseline="0" dirty="0" smtClean="0">
                <a:sym typeface="Wingdings" panose="05000000000000000000" pitchFamily="2" charset="2"/>
              </a:rPr>
              <a:t>DMT</a:t>
            </a:r>
            <a:r>
              <a:rPr lang="en-US" b="0" i="0" u="none" baseline="0" dirty="0" smtClean="0">
                <a:sym typeface="Wingdings" panose="05000000000000000000" pitchFamily="2" charset="2"/>
              </a:rPr>
              <a:t> Retreat  </a:t>
            </a:r>
            <a:r>
              <a:rPr lang="en-US" b="1" i="0" u="none" baseline="0" dirty="0" smtClean="0">
                <a:sym typeface="Wingdings" panose="05000000000000000000" pitchFamily="2" charset="2"/>
              </a:rPr>
              <a:t>FST</a:t>
            </a:r>
            <a:r>
              <a:rPr lang="en-US" b="0" i="0" u="none" baseline="0" dirty="0" smtClean="0">
                <a:sym typeface="Wingdings" panose="05000000000000000000" pitchFamily="2" charset="2"/>
              </a:rPr>
              <a:t>=Will Discuss More</a:t>
            </a:r>
            <a:endParaRPr lang="en-US" b="0" i="0" u="none" dirty="0"/>
          </a:p>
        </p:txBody>
      </p:sp>
      <p:sp>
        <p:nvSpPr>
          <p:cNvPr id="4" name="Slide Number Placeholder 3"/>
          <p:cNvSpPr>
            <a:spLocks noGrp="1"/>
          </p:cNvSpPr>
          <p:nvPr>
            <p:ph type="sldNum" sz="quarter" idx="10"/>
          </p:nvPr>
        </p:nvSpPr>
        <p:spPr/>
        <p:txBody>
          <a:bodyPr/>
          <a:lstStyle/>
          <a:p>
            <a:fld id="{85AA3AD2-36AE-43C4-9354-DA3370D15B39}" type="slidenum">
              <a:rPr lang="en-US" smtClean="0"/>
              <a:t>7</a:t>
            </a:fld>
            <a:endParaRPr lang="en-US"/>
          </a:p>
        </p:txBody>
      </p:sp>
    </p:spTree>
    <p:extLst>
      <p:ext uri="{BB962C8B-B14F-4D97-AF65-F5344CB8AC3E}">
        <p14:creationId xmlns:p14="http://schemas.microsoft.com/office/powerpoint/2010/main" val="5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smtClean="0"/>
              <a:t>w/o Workers </a:t>
            </a:r>
            <a:r>
              <a:rPr lang="en-US" b="0" i="0" u="none" dirty="0" smtClean="0">
                <a:sym typeface="Wingdings" panose="05000000000000000000" pitchFamily="2" charset="2"/>
              </a:rPr>
              <a:t> </a:t>
            </a:r>
            <a:r>
              <a:rPr lang="en-US" b="1" i="0" u="none" dirty="0" smtClean="0">
                <a:sym typeface="Wingdings" panose="05000000000000000000" pitchFamily="2" charset="2"/>
              </a:rPr>
              <a:t>Diff. Prayer</a:t>
            </a:r>
            <a:r>
              <a:rPr lang="en-US" b="0" i="0" u="none" dirty="0" smtClean="0">
                <a:sym typeface="Wingdings" panose="05000000000000000000" pitchFamily="2" charset="2"/>
              </a:rPr>
              <a:t>: </a:t>
            </a:r>
            <a:r>
              <a:rPr lang="en-US" b="0" i="1" u="none" dirty="0" smtClean="0">
                <a:sym typeface="Wingdings" panose="05000000000000000000" pitchFamily="2" charset="2"/>
              </a:rPr>
              <a:t>“Pls. Raise Workers…” </a:t>
            </a:r>
          </a:p>
          <a:p>
            <a:endParaRPr lang="en-US" b="0" i="1" u="none" dirty="0" smtClean="0">
              <a:sym typeface="Wingdings" panose="05000000000000000000" pitchFamily="2" charset="2"/>
            </a:endParaRPr>
          </a:p>
          <a:p>
            <a:pPr marL="171450" indent="-171450">
              <a:buFont typeface="Arial" panose="020B0604020202020204" pitchFamily="34" charset="0"/>
              <a:buChar char="•"/>
            </a:pPr>
            <a:r>
              <a:rPr lang="en-US" b="0" i="0" u="none" dirty="0" smtClean="0">
                <a:sym typeface="Wingdings" panose="05000000000000000000" pitchFamily="2" charset="2"/>
              </a:rPr>
              <a:t>=</a:t>
            </a:r>
            <a:r>
              <a:rPr lang="en-US" b="1" i="0" u="none" dirty="0" smtClean="0">
                <a:sym typeface="Wingdings" panose="05000000000000000000" pitchFamily="2" charset="2"/>
              </a:rPr>
              <a:t>R.</a:t>
            </a:r>
            <a:r>
              <a:rPr lang="en-US" b="1" i="0" u="none" baseline="0" dirty="0" smtClean="0">
                <a:sym typeface="Wingdings" panose="05000000000000000000" pitchFamily="2" charset="2"/>
              </a:rPr>
              <a:t> </a:t>
            </a:r>
            <a:r>
              <a:rPr lang="en-US" b="1" i="0" u="none" baseline="0" dirty="0" err="1" smtClean="0">
                <a:sym typeface="Wingdings" panose="05000000000000000000" pitchFamily="2" charset="2"/>
              </a:rPr>
              <a:t>Prob</a:t>
            </a:r>
            <a:r>
              <a:rPr lang="en-US" b="0" i="0" u="none" baseline="0" dirty="0" smtClean="0">
                <a:sym typeface="Wingdings" panose="05000000000000000000" pitchFamily="2" charset="2"/>
              </a:rPr>
              <a:t>  </a:t>
            </a:r>
            <a:r>
              <a:rPr lang="en-US" b="1" i="0" u="none" baseline="0" dirty="0" smtClean="0">
                <a:sym typeface="Wingdings" panose="05000000000000000000" pitchFamily="2" charset="2"/>
              </a:rPr>
              <a:t>DMT</a:t>
            </a:r>
            <a:r>
              <a:rPr lang="en-US" b="0" i="0" u="none" baseline="0" dirty="0" smtClean="0">
                <a:sym typeface="Wingdings" panose="05000000000000000000" pitchFamily="2" charset="2"/>
              </a:rPr>
              <a:t> Retreat  </a:t>
            </a:r>
            <a:r>
              <a:rPr lang="en-US" b="1" i="0" u="none" baseline="0" dirty="0" smtClean="0">
                <a:sym typeface="Wingdings" panose="05000000000000000000" pitchFamily="2" charset="2"/>
              </a:rPr>
              <a:t>FST</a:t>
            </a:r>
            <a:r>
              <a:rPr lang="en-US" b="0" i="0" u="none" baseline="0" dirty="0" smtClean="0">
                <a:sym typeface="Wingdings" panose="05000000000000000000" pitchFamily="2" charset="2"/>
              </a:rPr>
              <a:t>=Will Discuss More</a:t>
            </a:r>
          </a:p>
          <a:p>
            <a:pPr marL="171450" indent="-171450">
              <a:buFont typeface="Arial" panose="020B0604020202020204" pitchFamily="34" charset="0"/>
              <a:buChar char="•"/>
            </a:pPr>
            <a:r>
              <a:rPr lang="en-US" b="0" i="0" u="none" baseline="0" dirty="0" smtClean="0">
                <a:sym typeface="Wingdings" panose="05000000000000000000" pitchFamily="2" charset="2"/>
              </a:rPr>
              <a:t>YET: We </a:t>
            </a:r>
            <a:r>
              <a:rPr lang="en-US" b="1" i="0" u="none" baseline="0" dirty="0" err="1" smtClean="0">
                <a:sym typeface="Wingdings" panose="05000000000000000000" pitchFamily="2" charset="2"/>
              </a:rPr>
              <a:t>Hv</a:t>
            </a:r>
            <a:r>
              <a:rPr lang="en-US" b="1" i="0" u="none" baseline="0" dirty="0" smtClean="0">
                <a:sym typeface="Wingdings" panose="05000000000000000000" pitchFamily="2" charset="2"/>
              </a:rPr>
              <a:t> LOTS</a:t>
            </a:r>
            <a:r>
              <a:rPr lang="en-US" b="0" i="0" u="none" baseline="0" dirty="0" smtClean="0">
                <a:sym typeface="Wingdings" panose="05000000000000000000" pitchFamily="2" charset="2"/>
              </a:rPr>
              <a:t> of </a:t>
            </a:r>
            <a:r>
              <a:rPr lang="en-US" b="1" i="0" u="none" baseline="0" dirty="0" err="1" smtClean="0">
                <a:sym typeface="Wingdings" panose="05000000000000000000" pitchFamily="2" charset="2"/>
              </a:rPr>
              <a:t>Gud</a:t>
            </a:r>
            <a:r>
              <a:rPr lang="en-US" b="1" i="0" u="none" baseline="0" dirty="0" smtClean="0">
                <a:sym typeface="Wingdings" panose="05000000000000000000" pitchFamily="2" charset="2"/>
              </a:rPr>
              <a:t> Workers</a:t>
            </a:r>
            <a:r>
              <a:rPr lang="en-US" b="0" i="0" u="none" baseline="0" dirty="0" smtClean="0">
                <a:sym typeface="Wingdings" panose="05000000000000000000" pitchFamily="2" charset="2"/>
              </a:rPr>
              <a:t> = </a:t>
            </a:r>
            <a:r>
              <a:rPr lang="en-US" b="1" i="0" u="none" baseline="0" dirty="0" smtClean="0">
                <a:sym typeface="Wingdings" panose="05000000000000000000" pitchFamily="2" charset="2"/>
              </a:rPr>
              <a:t>Ignoring </a:t>
            </a:r>
            <a:r>
              <a:rPr lang="en-US" b="0" i="0" u="none" baseline="0" dirty="0" smtClean="0">
                <a:sym typeface="Wingdings" panose="05000000000000000000" pitchFamily="2" charset="2"/>
              </a:rPr>
              <a:t>Open D??</a:t>
            </a:r>
          </a:p>
          <a:p>
            <a:pPr marL="628650" lvl="1" indent="-171450">
              <a:buFont typeface="Arial" panose="020B0604020202020204" pitchFamily="34" charset="0"/>
              <a:buChar char="•"/>
            </a:pPr>
            <a:r>
              <a:rPr lang="en-US" b="0" i="0" u="none" baseline="0" dirty="0" smtClean="0">
                <a:sym typeface="Wingdings" panose="05000000000000000000" pitchFamily="2" charset="2"/>
              </a:rPr>
              <a:t>OR: </a:t>
            </a:r>
            <a:r>
              <a:rPr lang="en-US" b="1" i="0" u="none" baseline="0" dirty="0" smtClean="0">
                <a:sym typeface="Wingdings" panose="05000000000000000000" pitchFamily="2" charset="2"/>
              </a:rPr>
              <a:t>Bashing Heads</a:t>
            </a:r>
            <a:r>
              <a:rPr lang="en-US" b="0" i="0" u="none" baseline="0" dirty="0" smtClean="0">
                <a:sym typeface="Wingdings" panose="05000000000000000000" pitchFamily="2" charset="2"/>
              </a:rPr>
              <a:t> @Closed D?  </a:t>
            </a:r>
            <a:r>
              <a:rPr lang="en-US" b="1" i="0" u="none" baseline="0" dirty="0" smtClean="0">
                <a:sym typeface="Wingdings" panose="05000000000000000000" pitchFamily="2" charset="2"/>
              </a:rPr>
              <a:t>JC=</a:t>
            </a:r>
            <a:r>
              <a:rPr lang="en-US" b="1" i="0" u="none" baseline="0" dirty="0" err="1" smtClean="0">
                <a:sym typeface="Wingdings" panose="05000000000000000000" pitchFamily="2" charset="2"/>
              </a:rPr>
              <a:t>KeyMaster</a:t>
            </a:r>
            <a:endParaRPr lang="en-US" b="1" i="0" u="none" baseline="0" dirty="0" smtClean="0">
              <a:sym typeface="Wingdings" panose="05000000000000000000" pitchFamily="2" charset="2"/>
            </a:endParaRPr>
          </a:p>
          <a:p>
            <a:pPr marL="628650" lvl="1" indent="-171450">
              <a:buFont typeface="Arial" panose="020B0604020202020204" pitchFamily="34" charset="0"/>
              <a:buChar char="•"/>
            </a:pPr>
            <a:r>
              <a:rPr lang="en-US" b="0" i="0" u="none" baseline="0" dirty="0" smtClean="0">
                <a:sym typeface="Wingdings" panose="05000000000000000000" pitchFamily="2" charset="2"/>
              </a:rPr>
              <a:t>AP: </a:t>
            </a:r>
            <a:r>
              <a:rPr lang="en-US" b="1" i="0" u="none" baseline="0" dirty="0" smtClean="0">
                <a:sym typeface="Wingdings" panose="05000000000000000000" pitchFamily="2" charset="2"/>
              </a:rPr>
              <a:t>~Force</a:t>
            </a:r>
            <a:r>
              <a:rPr lang="en-US" b="0" i="0" u="none" baseline="0" dirty="0" smtClean="0">
                <a:sym typeface="Wingdings" panose="05000000000000000000" pitchFamily="2" charset="2"/>
              </a:rPr>
              <a:t> Open D  </a:t>
            </a:r>
            <a:r>
              <a:rPr lang="en-US" b="1" i="0" u="none" baseline="0" dirty="0" smtClean="0">
                <a:sym typeface="Wingdings" panose="05000000000000000000" pitchFamily="2" charset="2"/>
              </a:rPr>
              <a:t>ASK JC…</a:t>
            </a:r>
          </a:p>
        </p:txBody>
      </p:sp>
      <p:sp>
        <p:nvSpPr>
          <p:cNvPr id="4" name="Slide Number Placeholder 3"/>
          <p:cNvSpPr>
            <a:spLocks noGrp="1"/>
          </p:cNvSpPr>
          <p:nvPr>
            <p:ph type="sldNum" sz="quarter" idx="10"/>
          </p:nvPr>
        </p:nvSpPr>
        <p:spPr/>
        <p:txBody>
          <a:bodyPr/>
          <a:lstStyle/>
          <a:p>
            <a:fld id="{85AA3AD2-36AE-43C4-9354-DA3370D15B39}" type="slidenum">
              <a:rPr lang="en-US" smtClean="0"/>
              <a:t>8</a:t>
            </a:fld>
            <a:endParaRPr lang="en-US"/>
          </a:p>
        </p:txBody>
      </p:sp>
    </p:spTree>
    <p:extLst>
      <p:ext uri="{BB962C8B-B14F-4D97-AF65-F5344CB8AC3E}">
        <p14:creationId xmlns:p14="http://schemas.microsoft.com/office/powerpoint/2010/main" val="178011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u="none" dirty="0" err="1" smtClean="0"/>
              <a:t>Chng</a:t>
            </a:r>
            <a:r>
              <a:rPr lang="en-US" b="0" i="0" u="none" dirty="0" smtClean="0"/>
              <a:t>=</a:t>
            </a:r>
            <a:r>
              <a:rPr lang="en-US" b="1" i="0" u="none" dirty="0" err="1" smtClean="0"/>
              <a:t>Opportun</a:t>
            </a:r>
            <a:r>
              <a:rPr lang="en-US" b="1" i="0" u="none" baseline="0" dirty="0" smtClean="0"/>
              <a:t> / MESSES!! / Victories, Joy!!</a:t>
            </a:r>
          </a:p>
          <a:p>
            <a:pPr marL="171450" lvl="0" indent="-171450">
              <a:buFont typeface="Arial" panose="020B0604020202020204" pitchFamily="34" charset="0"/>
              <a:buChar char="•"/>
            </a:pPr>
            <a:r>
              <a:rPr lang="en-US" b="0" i="0" u="none" baseline="0" dirty="0" smtClean="0"/>
              <a:t>??</a:t>
            </a:r>
            <a:r>
              <a:rPr lang="en-US" b="0" i="0" u="none" baseline="0" dirty="0" err="1" smtClean="0"/>
              <a:t>Ppl</a:t>
            </a:r>
            <a:r>
              <a:rPr lang="en-US" b="0" i="0" u="none" baseline="0" dirty="0" smtClean="0"/>
              <a:t> </a:t>
            </a:r>
            <a:r>
              <a:rPr lang="en-US" b="1" i="0" u="none" baseline="0" dirty="0" smtClean="0"/>
              <a:t>b Shut-Ins?? </a:t>
            </a:r>
            <a:r>
              <a:rPr lang="en-US" b="1" i="0" u="none" baseline="0" dirty="0" smtClean="0">
                <a:sym typeface="Wingdings" panose="05000000000000000000" pitchFamily="2" charset="2"/>
              </a:rPr>
              <a:t>PS/4!!  </a:t>
            </a:r>
            <a:r>
              <a:rPr lang="en-US" b="0" i="0" u="none" baseline="0" dirty="0" smtClean="0">
                <a:sym typeface="Wingdings" panose="05000000000000000000" pitchFamily="2" charset="2"/>
              </a:rPr>
              <a:t>Sad: My</a:t>
            </a:r>
            <a:r>
              <a:rPr lang="en-US" b="1" i="0" u="none" baseline="0" dirty="0" smtClean="0">
                <a:sym typeface="Wingdings" panose="05000000000000000000" pitchFamily="2" charset="2"/>
              </a:rPr>
              <a:t> Dad!</a:t>
            </a:r>
          </a:p>
          <a:p>
            <a:pPr marL="171450" lvl="0" indent="-171450">
              <a:buFont typeface="Arial" panose="020B0604020202020204" pitchFamily="34" charset="0"/>
              <a:buChar char="•"/>
            </a:pPr>
            <a:r>
              <a:rPr lang="en-US" b="1" i="0" u="none" baseline="0" dirty="0" smtClean="0">
                <a:sym typeface="Wingdings" panose="05000000000000000000" pitchFamily="2" charset="2"/>
              </a:rPr>
              <a:t>=MOST </a:t>
            </a:r>
            <a:r>
              <a:rPr lang="en-US" b="1" i="0" u="none" baseline="0" dirty="0" err="1" smtClean="0">
                <a:sym typeface="Wingdings" panose="05000000000000000000" pitchFamily="2" charset="2"/>
              </a:rPr>
              <a:t>Xians</a:t>
            </a:r>
            <a:r>
              <a:rPr lang="en-US" b="1" i="0" u="none" baseline="0" dirty="0" smtClean="0">
                <a:sym typeface="Wingdings" panose="05000000000000000000" pitchFamily="2" charset="2"/>
              </a:rPr>
              <a:t> 2DY</a:t>
            </a:r>
            <a:endParaRPr lang="en-US" b="1" i="0" u="none" dirty="0"/>
          </a:p>
        </p:txBody>
      </p:sp>
      <p:sp>
        <p:nvSpPr>
          <p:cNvPr id="4" name="Slide Number Placeholder 3"/>
          <p:cNvSpPr>
            <a:spLocks noGrp="1"/>
          </p:cNvSpPr>
          <p:nvPr>
            <p:ph type="sldNum" sz="quarter" idx="10"/>
          </p:nvPr>
        </p:nvSpPr>
        <p:spPr/>
        <p:txBody>
          <a:bodyPr/>
          <a:lstStyle/>
          <a:p>
            <a:fld id="{85AA3AD2-36AE-43C4-9354-DA3370D15B39}" type="slidenum">
              <a:rPr lang="en-US" smtClean="0"/>
              <a:t>9</a:t>
            </a:fld>
            <a:endParaRPr lang="en-US"/>
          </a:p>
        </p:txBody>
      </p:sp>
    </p:spTree>
    <p:extLst>
      <p:ext uri="{BB962C8B-B14F-4D97-AF65-F5344CB8AC3E}">
        <p14:creationId xmlns:p14="http://schemas.microsoft.com/office/powerpoint/2010/main" val="439035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1" u="none" dirty="0" smtClean="0"/>
              <a:t>“Synagogue” </a:t>
            </a:r>
            <a:r>
              <a:rPr lang="en-US" b="1" i="0" u="none" dirty="0" smtClean="0"/>
              <a:t>= Crucified</a:t>
            </a:r>
            <a:r>
              <a:rPr lang="en-US" b="1" i="0" u="none" baseline="0" dirty="0" smtClean="0"/>
              <a:t> </a:t>
            </a:r>
            <a:r>
              <a:rPr lang="en-US" b="0" i="0" u="none" baseline="0" dirty="0" smtClean="0"/>
              <a:t>JC = </a:t>
            </a:r>
            <a:r>
              <a:rPr lang="en-US" b="1" i="0" u="none" baseline="0" dirty="0" smtClean="0"/>
              <a:t>RELIG. Oppress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baseline="0" dirty="0" smtClean="0"/>
              <a:t>Even </a:t>
            </a:r>
            <a:r>
              <a:rPr lang="en-US" b="1" i="0" u="none" baseline="0" dirty="0" err="1" smtClean="0"/>
              <a:t>Xians</a:t>
            </a:r>
            <a:r>
              <a:rPr lang="en-US" b="1" i="0" u="none" baseline="0" dirty="0" smtClean="0"/>
              <a:t> </a:t>
            </a:r>
            <a:r>
              <a:rPr lang="en-US" b="1" i="0" u="none" baseline="0" dirty="0" smtClean="0">
                <a:sym typeface="Wingdings" panose="05000000000000000000" pitchFamily="2" charset="2"/>
              </a:rPr>
              <a:t> </a:t>
            </a:r>
            <a:r>
              <a:rPr lang="en-US" b="1" i="0" u="sng" baseline="0" dirty="0" smtClean="0">
                <a:sym typeface="Wingdings" panose="05000000000000000000" pitchFamily="2" charset="2"/>
              </a:rPr>
              <a:t>Acts 20</a:t>
            </a:r>
            <a:r>
              <a:rPr lang="en-US" b="1" i="0" u="none" baseline="0" dirty="0" smtClean="0">
                <a:sym typeface="Wingdings" panose="05000000000000000000" pitchFamily="2" charset="2"/>
              </a:rPr>
              <a:t> </a:t>
            </a:r>
            <a:r>
              <a:rPr lang="en-US" b="0" i="1" u="none" baseline="0" dirty="0" smtClean="0">
                <a:sym typeface="Wingdings" panose="05000000000000000000" pitchFamily="2" charset="2"/>
              </a:rPr>
              <a:t>“Savage Wolves”</a:t>
            </a:r>
          </a:p>
          <a:p>
            <a:pPr marL="0" lvl="0" indent="0">
              <a:buFont typeface="Arial" panose="020B0604020202020204" pitchFamily="34" charset="0"/>
              <a:buNone/>
            </a:pPr>
            <a:endParaRPr lang="en-US" b="0" i="0" u="none" baseline="0" dirty="0" smtClean="0">
              <a:sym typeface="Wingdings" panose="05000000000000000000" pitchFamily="2" charset="2"/>
            </a:endParaRPr>
          </a:p>
          <a:p>
            <a:pPr marL="0" lvl="0" indent="0">
              <a:buFont typeface="Arial" panose="020B0604020202020204" pitchFamily="34" charset="0"/>
              <a:buNone/>
            </a:pPr>
            <a:r>
              <a:rPr lang="en-US" b="0" i="0" u="none" baseline="0" dirty="0" smtClean="0">
                <a:sym typeface="Wingdings" panose="05000000000000000000" pitchFamily="2" charset="2"/>
              </a:rPr>
              <a:t>AP: </a:t>
            </a:r>
            <a:r>
              <a:rPr lang="en-US" b="1" i="0" u="none" baseline="0" dirty="0" smtClean="0">
                <a:sym typeface="Wingdings" panose="05000000000000000000" pitchFamily="2" charset="2"/>
              </a:rPr>
              <a:t>~B Distracted…  Open D.=Matter</a:t>
            </a:r>
            <a:endParaRPr lang="en-US" b="1" i="0" u="none" dirty="0"/>
          </a:p>
        </p:txBody>
      </p:sp>
      <p:sp>
        <p:nvSpPr>
          <p:cNvPr id="4" name="Slide Number Placeholder 3"/>
          <p:cNvSpPr>
            <a:spLocks noGrp="1"/>
          </p:cNvSpPr>
          <p:nvPr>
            <p:ph type="sldNum" sz="quarter" idx="10"/>
          </p:nvPr>
        </p:nvSpPr>
        <p:spPr/>
        <p:txBody>
          <a:bodyPr/>
          <a:lstStyle/>
          <a:p>
            <a:fld id="{85AA3AD2-36AE-43C4-9354-DA3370D15B39}" type="slidenum">
              <a:rPr lang="en-US" smtClean="0"/>
              <a:t>10</a:t>
            </a:fld>
            <a:endParaRPr lang="en-US"/>
          </a:p>
        </p:txBody>
      </p:sp>
    </p:spTree>
    <p:extLst>
      <p:ext uri="{BB962C8B-B14F-4D97-AF65-F5344CB8AC3E}">
        <p14:creationId xmlns:p14="http://schemas.microsoft.com/office/powerpoint/2010/main" val="870144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1/23/2016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961520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7687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0850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637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129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7298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3546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15007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49405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71094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624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8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00396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83335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21463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0505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49152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958048"/>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08957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7152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11092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9427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5224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8037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30894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21827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29111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8485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44402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44408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75586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7831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88064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6931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1/23/2016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2517724"/>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1/23/2016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711421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comments" Target="../comments/comment1.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18" Type="http://schemas.openxmlformats.org/officeDocument/2006/relationships/image" Target="../media/image9.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notesSlide" Target="../notesSlides/notesSlide4.xml"/><Relationship Id="rId16" Type="http://schemas.openxmlformats.org/officeDocument/2006/relationships/diagramColors" Target="../diagrams/colors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138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Polarities</a:t>
            </a:r>
            <a:endParaRPr lang="en-US" sz="13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Subtitle 2"/>
          <p:cNvSpPr>
            <a:spLocks noGrp="1"/>
          </p:cNvSpPr>
          <p:nvPr>
            <p:ph type="subTitle" idx="1"/>
          </p:nvPr>
        </p:nvSpPr>
        <p:spPr/>
        <p:txBody>
          <a:bodyPr>
            <a:normAutofit/>
          </a:bodyPr>
          <a:lstStyle/>
          <a:p>
            <a:r>
              <a:rPr lang="en-US" sz="2400" dirty="0" smtClean="0"/>
              <a:t>Spiritual Life in the modern era</a:t>
            </a:r>
          </a:p>
          <a:p>
            <a:r>
              <a:rPr lang="en-US" sz="2400" dirty="0" smtClean="0"/>
              <a:t>As Revealed to John in </a:t>
            </a:r>
            <a:r>
              <a:rPr lang="en-US" sz="2400" dirty="0" smtClean="0">
                <a:latin typeface="Galatia Sil" panose="02000600020000020004" pitchFamily="2" charset="0"/>
              </a:rPr>
              <a:t>ἀπ</a:t>
            </a:r>
            <a:r>
              <a:rPr lang="en-US" sz="2400" dirty="0" err="1" smtClean="0">
                <a:latin typeface="Galatia Sil" panose="02000600020000020004" pitchFamily="2" charset="0"/>
              </a:rPr>
              <a:t>οκάλυψις</a:t>
            </a:r>
            <a:r>
              <a:rPr lang="en-US" sz="2400" dirty="0" smtClean="0"/>
              <a:t> 3</a:t>
            </a:r>
            <a:endParaRPr lang="en-US" sz="2400" dirty="0"/>
          </a:p>
        </p:txBody>
      </p:sp>
    </p:spTree>
    <p:extLst>
      <p:ext uri="{BB962C8B-B14F-4D97-AF65-F5344CB8AC3E}">
        <p14:creationId xmlns:p14="http://schemas.microsoft.com/office/powerpoint/2010/main" val="563758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378" y="609601"/>
            <a:ext cx="3680885" cy="1371600"/>
          </a:xfrm>
        </p:spPr>
        <p:txBody>
          <a:bodyPr anchor="t">
            <a:noAutofit/>
          </a:bodyPr>
          <a:lstStyle/>
          <a:p>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Philadelphia: “Brotherly Love</a:t>
            </a:r>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endPar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261810" y="609601"/>
            <a:ext cx="6657473" cy="5181600"/>
          </a:xfrm>
        </p:spPr>
        <p:txBody>
          <a:bodyPr anchor="t">
            <a:normAutofit/>
          </a:bodyPr>
          <a:lstStyle/>
          <a:p>
            <a:pPr marL="0" indent="0">
              <a:buNone/>
            </a:pPr>
            <a:r>
              <a:rPr lang="en-US" sz="3200" dirty="0" smtClean="0"/>
              <a:t>“The </a:t>
            </a:r>
            <a:r>
              <a:rPr lang="en-US" sz="3200" dirty="0" smtClean="0"/>
              <a:t>Gateway of the East” </a:t>
            </a:r>
            <a:endParaRPr lang="en-US" sz="3200" dirty="0"/>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“Open Doors” </a:t>
            </a:r>
            <a:r>
              <a:rPr lang="en-US" sz="3200" b="1" spc="50" dirty="0" smtClean="0">
                <a:ln w="9525" cmpd="sng">
                  <a:solidFill>
                    <a:schemeClr val="accent1"/>
                  </a:solidFill>
                  <a:prstDash val="solid"/>
                </a:ln>
                <a:solidFill>
                  <a:schemeClr val="accent4"/>
                </a:solidFill>
                <a:effectLst>
                  <a:glow rad="38100">
                    <a:schemeClr val="accent1">
                      <a:alpha val="40000"/>
                    </a:schemeClr>
                  </a:glow>
                </a:effectLst>
                <a:sym typeface="Wingdings" panose="05000000000000000000" pitchFamily="2" charset="2"/>
              </a:rPr>
              <a:t> G</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rowth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Action</a:t>
            </a:r>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JC is IN CHARGE</a:t>
            </a:r>
          </a:p>
          <a:p>
            <a:r>
              <a:rPr lang="en-US" sz="3200" b="1" spc="50" dirty="0">
                <a:ln w="9525" cmpd="sng">
                  <a:solidFill>
                    <a:schemeClr val="accent1"/>
                  </a:solidFill>
                  <a:prstDash val="solid"/>
                </a:ln>
                <a:solidFill>
                  <a:schemeClr val="accent4"/>
                </a:solidFill>
                <a:effectLst>
                  <a:glow rad="38100">
                    <a:schemeClr val="accent1">
                      <a:alpha val="40000"/>
                    </a:schemeClr>
                  </a:glow>
                </a:effectLst>
              </a:rPr>
              <a:t>Requires WORKERS</a:t>
            </a:r>
          </a:p>
          <a:p>
            <a:r>
              <a:rPr lang="en-US" sz="3200" b="1" spc="50" dirty="0">
                <a:ln w="9525" cmpd="sng">
                  <a:solidFill>
                    <a:schemeClr val="accent1"/>
                  </a:solidFill>
                  <a:prstDash val="solid"/>
                </a:ln>
                <a:solidFill>
                  <a:schemeClr val="accent4"/>
                </a:solidFill>
                <a:effectLst>
                  <a:glow rad="38100">
                    <a:schemeClr val="accent1">
                      <a:alpha val="40000"/>
                    </a:schemeClr>
                  </a:glow>
                </a:effectLst>
              </a:rPr>
              <a:t>Means Asking for CHANGE</a:t>
            </a:r>
          </a:p>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Means Oppression</a:t>
            </a:r>
            <a:endPar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Content Placeholder 3"/>
          <p:cNvSpPr>
            <a:spLocks noGrp="1"/>
          </p:cNvSpPr>
          <p:nvPr>
            <p:ph type="body" sz="half" idx="2"/>
          </p:nvPr>
        </p:nvSpPr>
        <p:spPr>
          <a:xfrm>
            <a:off x="525378" y="2165684"/>
            <a:ext cx="4511843" cy="2916544"/>
          </a:xfrm>
        </p:spPr>
        <p:txBody>
          <a:bodyPr anchor="t">
            <a:noAutofit/>
          </a:bodyPr>
          <a:lstStyle/>
          <a:p>
            <a:r>
              <a:rPr lang="en-US" sz="2800" i="1" dirty="0"/>
              <a:t>Revelation 3:9 </a:t>
            </a:r>
            <a:r>
              <a:rPr lang="en-US" sz="2800" dirty="0"/>
              <a:t> 'Behold, I will cause those of the synagogue of Satan, who say that they are Jews and are not, but lie—I will make them come and bow down at your feet, and make them know that I have loved you. </a:t>
            </a:r>
          </a:p>
        </p:txBody>
      </p:sp>
    </p:spTree>
    <p:extLst>
      <p:ext uri="{BB962C8B-B14F-4D97-AF65-F5344CB8AC3E}">
        <p14:creationId xmlns:p14="http://schemas.microsoft.com/office/powerpoint/2010/main" val="254928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378" y="609601"/>
            <a:ext cx="3680885" cy="1371600"/>
          </a:xfrm>
        </p:spPr>
        <p:txBody>
          <a:bodyPr anchor="t">
            <a:noAutofit/>
          </a:bodyPr>
          <a:lstStyle/>
          <a:p>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Philadelphia: “Brotherly Love</a:t>
            </a:r>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endPar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261810" y="609601"/>
            <a:ext cx="6657473" cy="5181600"/>
          </a:xfrm>
        </p:spPr>
        <p:txBody>
          <a:bodyPr anchor="t">
            <a:normAutofit/>
          </a:bodyPr>
          <a:lstStyle/>
          <a:p>
            <a:pPr marL="0" indent="0">
              <a:buNone/>
            </a:pPr>
            <a:r>
              <a:rPr lang="en-US" sz="3200" dirty="0" smtClean="0"/>
              <a:t>“The </a:t>
            </a:r>
            <a:r>
              <a:rPr lang="en-US" sz="3200" dirty="0" smtClean="0"/>
              <a:t>Gateway of the East” </a:t>
            </a:r>
            <a:endParaRPr lang="en-US" sz="3200" dirty="0"/>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“Open Doors” </a:t>
            </a:r>
            <a:r>
              <a:rPr lang="en-US" sz="3200" b="1" spc="50" dirty="0" smtClean="0">
                <a:ln w="9525" cmpd="sng">
                  <a:solidFill>
                    <a:schemeClr val="accent1"/>
                  </a:solidFill>
                  <a:prstDash val="solid"/>
                </a:ln>
                <a:solidFill>
                  <a:schemeClr val="accent4"/>
                </a:solidFill>
                <a:effectLst>
                  <a:glow rad="38100">
                    <a:schemeClr val="accent1">
                      <a:alpha val="40000"/>
                    </a:schemeClr>
                  </a:glow>
                </a:effectLst>
                <a:sym typeface="Wingdings" panose="05000000000000000000" pitchFamily="2" charset="2"/>
              </a:rPr>
              <a:t> G</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rowth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Action</a:t>
            </a:r>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JC is IN CHARGE</a:t>
            </a:r>
          </a:p>
          <a:p>
            <a:r>
              <a:rPr lang="en-US" sz="3200" b="1" spc="50" dirty="0">
                <a:ln w="9525" cmpd="sng">
                  <a:solidFill>
                    <a:schemeClr val="accent1"/>
                  </a:solidFill>
                  <a:prstDash val="solid"/>
                </a:ln>
                <a:solidFill>
                  <a:schemeClr val="accent4"/>
                </a:solidFill>
                <a:effectLst>
                  <a:glow rad="38100">
                    <a:schemeClr val="accent1">
                      <a:alpha val="40000"/>
                    </a:schemeClr>
                  </a:glow>
                </a:effectLst>
              </a:rPr>
              <a:t>Requires WORKERS</a:t>
            </a:r>
          </a:p>
          <a:p>
            <a:r>
              <a:rPr lang="en-US" sz="3200" b="1" spc="50" dirty="0">
                <a:ln w="9525" cmpd="sng">
                  <a:solidFill>
                    <a:schemeClr val="accent1"/>
                  </a:solidFill>
                  <a:prstDash val="solid"/>
                </a:ln>
                <a:solidFill>
                  <a:schemeClr val="accent4"/>
                </a:solidFill>
                <a:effectLst>
                  <a:glow rad="38100">
                    <a:schemeClr val="accent1">
                      <a:alpha val="40000"/>
                    </a:schemeClr>
                  </a:glow>
                </a:effectLst>
              </a:rPr>
              <a:t>Means Asking for CHANGE</a:t>
            </a:r>
          </a:p>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Means Oppression</a:t>
            </a:r>
            <a:endPar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Content Placeholder 3"/>
          <p:cNvSpPr>
            <a:spLocks noGrp="1"/>
          </p:cNvSpPr>
          <p:nvPr>
            <p:ph type="body" sz="half" idx="2"/>
          </p:nvPr>
        </p:nvSpPr>
        <p:spPr>
          <a:xfrm>
            <a:off x="525378" y="2165684"/>
            <a:ext cx="4511843" cy="2916544"/>
          </a:xfrm>
        </p:spPr>
        <p:txBody>
          <a:bodyPr anchor="t">
            <a:noAutofit/>
          </a:bodyPr>
          <a:lstStyle/>
          <a:p>
            <a:r>
              <a:rPr lang="en-US" sz="2800" i="1" dirty="0"/>
              <a:t>Revelation 3:9 </a:t>
            </a:r>
            <a:r>
              <a:rPr lang="en-US" sz="2800" dirty="0"/>
              <a:t> 'Behold, I will cause those of the synagogue of Satan, who say that they are Jews and are not, but lie—I will make them come and bow down at your feet, and make them know that I have loved you. </a:t>
            </a:r>
          </a:p>
        </p:txBody>
      </p:sp>
    </p:spTree>
    <p:extLst>
      <p:ext uri="{BB962C8B-B14F-4D97-AF65-F5344CB8AC3E}">
        <p14:creationId xmlns:p14="http://schemas.microsoft.com/office/powerpoint/2010/main" val="321678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378" y="609601"/>
            <a:ext cx="3680885" cy="1371600"/>
          </a:xfrm>
        </p:spPr>
        <p:txBody>
          <a:bodyPr anchor="t">
            <a:noAutofit/>
          </a:bodyPr>
          <a:lstStyle/>
          <a:p>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Philadelphia: “Brotherly Love</a:t>
            </a:r>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endPar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261810" y="609601"/>
            <a:ext cx="6657473" cy="5181600"/>
          </a:xfrm>
        </p:spPr>
        <p:txBody>
          <a:bodyPr anchor="t">
            <a:normAutofit/>
          </a:bodyPr>
          <a:lstStyle/>
          <a:p>
            <a:pPr marL="0" indent="0">
              <a:buNone/>
            </a:pPr>
            <a:r>
              <a:rPr lang="en-US" sz="3200" dirty="0" smtClean="0"/>
              <a:t>“The </a:t>
            </a:r>
            <a:r>
              <a:rPr lang="en-US" sz="3200" dirty="0" smtClean="0"/>
              <a:t>Gateway of the East” </a:t>
            </a:r>
            <a:endParaRPr lang="en-US" sz="3200" dirty="0"/>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“Open Doors” </a:t>
            </a:r>
            <a:r>
              <a:rPr lang="en-US" sz="3200" b="1" spc="50" dirty="0" smtClean="0">
                <a:ln w="9525" cmpd="sng">
                  <a:solidFill>
                    <a:schemeClr val="accent1"/>
                  </a:solidFill>
                  <a:prstDash val="solid"/>
                </a:ln>
                <a:solidFill>
                  <a:schemeClr val="accent4"/>
                </a:solidFill>
                <a:effectLst>
                  <a:glow rad="38100">
                    <a:schemeClr val="accent1">
                      <a:alpha val="40000"/>
                    </a:schemeClr>
                  </a:glow>
                </a:effectLst>
                <a:sym typeface="Wingdings" panose="05000000000000000000" pitchFamily="2" charset="2"/>
              </a:rPr>
              <a:t> G</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rowth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Action</a:t>
            </a:r>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JC is IN CHARGE</a:t>
            </a:r>
          </a:p>
          <a:p>
            <a:r>
              <a:rPr lang="en-US" sz="3200" b="1" spc="50" dirty="0">
                <a:ln w="9525" cmpd="sng">
                  <a:solidFill>
                    <a:schemeClr val="accent1"/>
                  </a:solidFill>
                  <a:prstDash val="solid"/>
                </a:ln>
                <a:solidFill>
                  <a:schemeClr val="accent4"/>
                </a:solidFill>
                <a:effectLst>
                  <a:glow rad="38100">
                    <a:schemeClr val="accent1">
                      <a:alpha val="40000"/>
                    </a:schemeClr>
                  </a:glow>
                </a:effectLst>
              </a:rPr>
              <a:t>Requires WORKERS</a:t>
            </a:r>
          </a:p>
          <a:p>
            <a:r>
              <a:rPr lang="en-US" sz="3200" b="1" spc="50" dirty="0">
                <a:ln w="9525" cmpd="sng">
                  <a:solidFill>
                    <a:schemeClr val="accent1"/>
                  </a:solidFill>
                  <a:prstDash val="solid"/>
                </a:ln>
                <a:solidFill>
                  <a:schemeClr val="accent4"/>
                </a:solidFill>
                <a:effectLst>
                  <a:glow rad="38100">
                    <a:schemeClr val="accent1">
                      <a:alpha val="40000"/>
                    </a:schemeClr>
                  </a:glow>
                </a:effectLst>
              </a:rPr>
              <a:t>Means Asking for CHANGE</a:t>
            </a:r>
          </a:p>
          <a:p>
            <a:r>
              <a:rPr lang="en-US" sz="3200" b="1" spc="50" dirty="0">
                <a:ln w="9525" cmpd="sng">
                  <a:solidFill>
                    <a:schemeClr val="accent1"/>
                  </a:solidFill>
                  <a:prstDash val="solid"/>
                </a:ln>
                <a:solidFill>
                  <a:schemeClr val="accent4"/>
                </a:solidFill>
                <a:effectLst>
                  <a:glow rad="38100">
                    <a:schemeClr val="accent1">
                      <a:alpha val="40000"/>
                    </a:schemeClr>
                  </a:glow>
                </a:effectLst>
              </a:rPr>
              <a:t>Means Oppression</a:t>
            </a:r>
          </a:p>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Means Knowing What Matters</a:t>
            </a:r>
          </a:p>
        </p:txBody>
      </p:sp>
      <p:sp>
        <p:nvSpPr>
          <p:cNvPr id="4" name="Content Placeholder 3"/>
          <p:cNvSpPr>
            <a:spLocks noGrp="1"/>
          </p:cNvSpPr>
          <p:nvPr>
            <p:ph type="body" sz="half" idx="2"/>
          </p:nvPr>
        </p:nvSpPr>
        <p:spPr>
          <a:xfrm>
            <a:off x="525378" y="2165684"/>
            <a:ext cx="4511843" cy="2916544"/>
          </a:xfrm>
        </p:spPr>
        <p:txBody>
          <a:bodyPr anchor="t">
            <a:noAutofit/>
          </a:bodyPr>
          <a:lstStyle/>
          <a:p>
            <a:r>
              <a:rPr lang="en-US" sz="2800" i="1" dirty="0"/>
              <a:t>Revelation 3:8 </a:t>
            </a:r>
            <a:r>
              <a:rPr lang="en-US" sz="2800" dirty="0"/>
              <a:t> </a:t>
            </a:r>
            <a:r>
              <a:rPr lang="en-US" sz="2800" dirty="0" smtClean="0"/>
              <a:t>… </a:t>
            </a:r>
            <a:r>
              <a:rPr lang="en-US" sz="2800" dirty="0"/>
              <a:t>because you have a </a:t>
            </a:r>
            <a:r>
              <a:rPr lang="en-US" sz="2800" b="1" u="sng" dirty="0"/>
              <a:t>little power</a:t>
            </a:r>
            <a:r>
              <a:rPr lang="en-US" sz="2800" dirty="0"/>
              <a:t>, and have kept </a:t>
            </a:r>
            <a:r>
              <a:rPr lang="en-US" sz="2800" b="1" u="sng" dirty="0"/>
              <a:t>My word</a:t>
            </a:r>
            <a:r>
              <a:rPr lang="en-US" sz="2800" dirty="0"/>
              <a:t>, and have </a:t>
            </a:r>
            <a:r>
              <a:rPr lang="en-US" sz="2800" b="1" u="sng" dirty="0"/>
              <a:t>not denied</a:t>
            </a:r>
            <a:r>
              <a:rPr lang="en-US" sz="2800" dirty="0"/>
              <a:t> My name. </a:t>
            </a:r>
          </a:p>
        </p:txBody>
      </p:sp>
      <p:pic>
        <p:nvPicPr>
          <p:cNvPr id="5" name="Picture 4"/>
          <p:cNvPicPr>
            <a:picLocks noChangeAspect="1"/>
          </p:cNvPicPr>
          <p:nvPr/>
        </p:nvPicPr>
        <p:blipFill>
          <a:blip r:embed="rId3"/>
          <a:stretch>
            <a:fillRect/>
          </a:stretch>
        </p:blipFill>
        <p:spPr>
          <a:xfrm>
            <a:off x="392028" y="3200401"/>
            <a:ext cx="4873541" cy="3218606"/>
          </a:xfrm>
          <a:prstGeom prst="rect">
            <a:avLst/>
          </a:prstGeom>
        </p:spPr>
      </p:pic>
      <p:sp>
        <p:nvSpPr>
          <p:cNvPr id="6" name="Rectangle 5"/>
          <p:cNvSpPr/>
          <p:nvPr/>
        </p:nvSpPr>
        <p:spPr>
          <a:xfrm>
            <a:off x="1140167" y="5288952"/>
            <a:ext cx="3593869"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Mega-Show</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7" name="Picture 6"/>
          <p:cNvPicPr>
            <a:picLocks noChangeAspect="1"/>
          </p:cNvPicPr>
          <p:nvPr/>
        </p:nvPicPr>
        <p:blipFill rotWithShape="1">
          <a:blip r:embed="rId4"/>
          <a:srcRect l="24333" r="21334" b="71675"/>
          <a:stretch/>
        </p:blipFill>
        <p:spPr>
          <a:xfrm>
            <a:off x="5261810" y="4929085"/>
            <a:ext cx="6210300" cy="1643063"/>
          </a:xfrm>
          <a:prstGeom prst="rect">
            <a:avLst/>
          </a:prstGeom>
        </p:spPr>
      </p:pic>
    </p:spTree>
    <p:extLst>
      <p:ext uri="{BB962C8B-B14F-4D97-AF65-F5344CB8AC3E}">
        <p14:creationId xmlns:p14="http://schemas.microsoft.com/office/powerpoint/2010/main" val="355111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495302"/>
            <a:ext cx="3680885" cy="1219201"/>
          </a:xfrm>
        </p:spPr>
        <p:txBody>
          <a:bodyPr anchor="t">
            <a:normAutofit/>
          </a:bodyPr>
          <a:lstStyle/>
          <a:p>
            <a: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Laodicea: </a:t>
            </a:r>
            <a:b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br>
            <a: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Cosmo-Church</a:t>
            </a:r>
            <a:endPar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886449" y="609601"/>
            <a:ext cx="4930777" cy="5181600"/>
          </a:xfrm>
        </p:spPr>
        <p:txBody>
          <a:bodyPr anchor="t">
            <a:normAutofit/>
          </a:bodyPr>
          <a:lstStyle/>
          <a:p>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en-US" sz="40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Lukeworm</a:t>
            </a:r>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rPr>
              <a:t>”= “PC”</a:t>
            </a:r>
            <a:endParaRPr lang="en-US" sz="4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Text Placeholder 3"/>
          <p:cNvSpPr>
            <a:spLocks noGrp="1"/>
          </p:cNvSpPr>
          <p:nvPr>
            <p:ph type="body" sz="half" idx="2"/>
          </p:nvPr>
        </p:nvSpPr>
        <p:spPr>
          <a:xfrm>
            <a:off x="685799" y="1885950"/>
            <a:ext cx="3962402" cy="3045883"/>
          </a:xfrm>
        </p:spPr>
        <p:txBody>
          <a:bodyPr>
            <a:noAutofit/>
          </a:bodyPr>
          <a:lstStyle/>
          <a:p>
            <a:r>
              <a:rPr lang="en-US" sz="2400" i="1" dirty="0"/>
              <a:t>Revelation 3:14-16 </a:t>
            </a:r>
            <a:r>
              <a:rPr lang="en-US" sz="2400" dirty="0"/>
              <a:t> "To the angel of the church in Laodicea write: The Amen, the faithful and true Witness, the Beginning of the creation of God, says this:  'I know your deeds, that you are neither cold nor hot; I wish that you were cold or hot.  'So because you are lukewarm, and neither hot nor cold, I will spit you out of My mouth</a:t>
            </a:r>
            <a:r>
              <a:rPr lang="en-US" sz="2400" dirty="0" smtClean="0"/>
              <a:t>.</a:t>
            </a:r>
            <a:endParaRPr lang="en-US" sz="2400" dirty="0"/>
          </a:p>
        </p:txBody>
      </p:sp>
      <p:pic>
        <p:nvPicPr>
          <p:cNvPr id="5" name="Picture 4"/>
          <p:cNvPicPr>
            <a:picLocks noChangeAspect="1"/>
          </p:cNvPicPr>
          <p:nvPr/>
        </p:nvPicPr>
        <p:blipFill>
          <a:blip r:embed="rId3"/>
          <a:stretch>
            <a:fillRect/>
          </a:stretch>
        </p:blipFill>
        <p:spPr>
          <a:xfrm>
            <a:off x="6054668" y="2724150"/>
            <a:ext cx="4381500" cy="2628900"/>
          </a:xfrm>
          <a:prstGeom prst="rect">
            <a:avLst/>
          </a:prstGeom>
        </p:spPr>
      </p:pic>
      <p:sp>
        <p:nvSpPr>
          <p:cNvPr id="6" name="Rectangle 5"/>
          <p:cNvSpPr/>
          <p:nvPr/>
        </p:nvSpPr>
        <p:spPr>
          <a:xfrm>
            <a:off x="5285805" y="5595067"/>
            <a:ext cx="6132063" cy="584775"/>
          </a:xfrm>
          <a:prstGeom prst="rect">
            <a:avLst/>
          </a:prstGeom>
          <a:noFill/>
        </p:spPr>
        <p:txBody>
          <a:bodyPr wrap="none" lIns="91440" tIns="45720" rIns="91440" bIns="45720">
            <a:spAutoFit/>
          </a:bodyPr>
          <a:lstStyle/>
          <a:p>
            <a:pPr algn="ctr"/>
            <a:r>
              <a:rPr lang="en-US"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“PC” Means “Personally Confused”</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 name="Oval Callout 7"/>
          <p:cNvSpPr/>
          <p:nvPr/>
        </p:nvSpPr>
        <p:spPr>
          <a:xfrm>
            <a:off x="9288379" y="2560626"/>
            <a:ext cx="1828800" cy="673769"/>
          </a:xfrm>
          <a:prstGeom prst="wedgeEllipseCallout">
            <a:avLst>
              <a:gd name="adj1" fmla="val -37500"/>
              <a:gd name="adj2" fmla="val 81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I’m Right</a:t>
            </a:r>
            <a:endParaRPr lang="en-US" sz="2400" dirty="0"/>
          </a:p>
        </p:txBody>
      </p:sp>
      <p:sp>
        <p:nvSpPr>
          <p:cNvPr id="9" name="Oval Callout 8"/>
          <p:cNvSpPr/>
          <p:nvPr/>
        </p:nvSpPr>
        <p:spPr>
          <a:xfrm>
            <a:off x="8052524" y="3170227"/>
            <a:ext cx="1828800" cy="673769"/>
          </a:xfrm>
          <a:prstGeom prst="wedgeEllipseCallout">
            <a:avLst>
              <a:gd name="adj1" fmla="val -37500"/>
              <a:gd name="adj2" fmla="val 81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I’m Right</a:t>
            </a:r>
            <a:endParaRPr lang="en-US" sz="2400" dirty="0"/>
          </a:p>
        </p:txBody>
      </p:sp>
      <p:sp>
        <p:nvSpPr>
          <p:cNvPr id="10" name="Oval Callout 9"/>
          <p:cNvSpPr/>
          <p:nvPr/>
        </p:nvSpPr>
        <p:spPr>
          <a:xfrm>
            <a:off x="7676146" y="1967070"/>
            <a:ext cx="1828800" cy="673769"/>
          </a:xfrm>
          <a:prstGeom prst="wedgeEllipseCallout">
            <a:avLst>
              <a:gd name="adj1" fmla="val -37500"/>
              <a:gd name="adj2" fmla="val 81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I’m Right</a:t>
            </a:r>
            <a:endParaRPr lang="en-US" sz="2400" dirty="0"/>
          </a:p>
        </p:txBody>
      </p:sp>
      <p:sp>
        <p:nvSpPr>
          <p:cNvPr id="11" name="Oval Callout 10"/>
          <p:cNvSpPr/>
          <p:nvPr/>
        </p:nvSpPr>
        <p:spPr>
          <a:xfrm>
            <a:off x="9184104" y="3940250"/>
            <a:ext cx="1828800" cy="673769"/>
          </a:xfrm>
          <a:prstGeom prst="wedgeEllipseCallout">
            <a:avLst>
              <a:gd name="adj1" fmla="val -37500"/>
              <a:gd name="adj2" fmla="val 81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I’m Right</a:t>
            </a:r>
            <a:endParaRPr lang="en-US" sz="2400" dirty="0"/>
          </a:p>
        </p:txBody>
      </p:sp>
      <p:pic>
        <p:nvPicPr>
          <p:cNvPr id="12" name="Picture 11"/>
          <p:cNvPicPr>
            <a:picLocks noChangeAspect="1"/>
          </p:cNvPicPr>
          <p:nvPr/>
        </p:nvPicPr>
        <p:blipFill>
          <a:blip r:embed="rId4"/>
          <a:stretch>
            <a:fillRect/>
          </a:stretch>
        </p:blipFill>
        <p:spPr>
          <a:xfrm rot="10269120" flipV="1">
            <a:off x="7622295" y="1754103"/>
            <a:ext cx="3843421" cy="2882566"/>
          </a:xfrm>
          <a:prstGeom prst="rect">
            <a:avLst/>
          </a:prstGeom>
        </p:spPr>
      </p:pic>
      <p:pic>
        <p:nvPicPr>
          <p:cNvPr id="13" name="Picture 12"/>
          <p:cNvPicPr>
            <a:picLocks noChangeAspect="1"/>
          </p:cNvPicPr>
          <p:nvPr/>
        </p:nvPicPr>
        <p:blipFill>
          <a:blip r:embed="rId5"/>
          <a:stretch>
            <a:fillRect/>
          </a:stretch>
        </p:blipFill>
        <p:spPr>
          <a:xfrm>
            <a:off x="5053012" y="1538287"/>
            <a:ext cx="2085975" cy="3781425"/>
          </a:xfrm>
          <a:prstGeom prst="rect">
            <a:avLst/>
          </a:prstGeom>
        </p:spPr>
      </p:pic>
    </p:spTree>
    <p:extLst>
      <p:ext uri="{BB962C8B-B14F-4D97-AF65-F5344CB8AC3E}">
        <p14:creationId xmlns:p14="http://schemas.microsoft.com/office/powerpoint/2010/main" val="257610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495302"/>
            <a:ext cx="3680885" cy="1219201"/>
          </a:xfrm>
        </p:spPr>
        <p:txBody>
          <a:bodyPr anchor="t">
            <a:normAutofit/>
          </a:bodyPr>
          <a:lstStyle/>
          <a:p>
            <a: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Laodicea: </a:t>
            </a:r>
            <a:b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br>
            <a: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Cosmo-Church</a:t>
            </a:r>
            <a:endPar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886449" y="609601"/>
            <a:ext cx="4930777" cy="5181600"/>
          </a:xfrm>
        </p:spPr>
        <p:txBody>
          <a:bodyPr anchor="t">
            <a:normAutofit/>
          </a:bodyPr>
          <a:lstStyle/>
          <a:p>
            <a:r>
              <a:rPr lang="en-US" sz="4000" b="1" spc="50" dirty="0" smtClean="0">
                <a:ln w="9525" cmpd="sng">
                  <a:solidFill>
                    <a:schemeClr val="accent1"/>
                  </a:solidFill>
                  <a:prstDash val="solid"/>
                </a:ln>
                <a:solidFill>
                  <a:schemeClr val="accent5"/>
                </a:solidFill>
                <a:effectLst>
                  <a:glow rad="38100">
                    <a:schemeClr val="accent1">
                      <a:alpha val="40000"/>
                    </a:schemeClr>
                  </a:glow>
                </a:effectLst>
              </a:rPr>
              <a:t>“Lukewarm”= “PC”</a:t>
            </a:r>
          </a:p>
          <a:p>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rPr>
              <a:t>Rich/Powerful</a:t>
            </a:r>
            <a:endParaRPr lang="en-US" sz="4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Text Placeholder 3"/>
          <p:cNvSpPr>
            <a:spLocks noGrp="1"/>
          </p:cNvSpPr>
          <p:nvPr>
            <p:ph type="body" sz="half" idx="2"/>
          </p:nvPr>
        </p:nvSpPr>
        <p:spPr>
          <a:xfrm>
            <a:off x="685799" y="1885950"/>
            <a:ext cx="3962402" cy="3045883"/>
          </a:xfrm>
        </p:spPr>
        <p:txBody>
          <a:bodyPr>
            <a:noAutofit/>
          </a:bodyPr>
          <a:lstStyle/>
          <a:p>
            <a:r>
              <a:rPr lang="en-US" sz="2400" i="1" dirty="0"/>
              <a:t>Revelation 3:17 </a:t>
            </a:r>
            <a:r>
              <a:rPr lang="en-US" sz="2400" dirty="0"/>
              <a:t> 'Because you say, "I am rich, and have become wealthy, and have need of nothing," and you do not know that you are wretched and miserable and poor and blind and naked, </a:t>
            </a:r>
          </a:p>
        </p:txBody>
      </p:sp>
    </p:spTree>
    <p:extLst>
      <p:ext uri="{BB962C8B-B14F-4D97-AF65-F5344CB8AC3E}">
        <p14:creationId xmlns:p14="http://schemas.microsoft.com/office/powerpoint/2010/main" val="2703294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495302"/>
            <a:ext cx="3680885" cy="1219201"/>
          </a:xfrm>
        </p:spPr>
        <p:txBody>
          <a:bodyPr anchor="t">
            <a:normAutofit/>
          </a:bodyPr>
          <a:lstStyle/>
          <a:p>
            <a: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Laodicea: </a:t>
            </a:r>
            <a:b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br>
            <a: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Cosmo-Church</a:t>
            </a:r>
            <a:endPar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886449" y="609601"/>
            <a:ext cx="4930777" cy="5181600"/>
          </a:xfrm>
        </p:spPr>
        <p:txBody>
          <a:bodyPr anchor="t">
            <a:normAutofit/>
          </a:bodyPr>
          <a:lstStyle/>
          <a:p>
            <a:r>
              <a:rPr lang="en-US" sz="4000" b="1" spc="50" dirty="0" smtClean="0">
                <a:ln w="9525" cmpd="sng">
                  <a:solidFill>
                    <a:schemeClr val="accent1"/>
                  </a:solidFill>
                  <a:prstDash val="solid"/>
                </a:ln>
                <a:solidFill>
                  <a:schemeClr val="accent5"/>
                </a:solidFill>
                <a:effectLst>
                  <a:glow rad="38100">
                    <a:schemeClr val="accent1">
                      <a:alpha val="40000"/>
                    </a:schemeClr>
                  </a:glow>
                </a:effectLst>
              </a:rPr>
              <a:t>“Lukewarm”= “PC”</a:t>
            </a:r>
          </a:p>
          <a:p>
            <a:r>
              <a:rPr lang="en-US" sz="4000" b="1" spc="50" dirty="0">
                <a:ln w="9525" cmpd="sng">
                  <a:solidFill>
                    <a:schemeClr val="accent1"/>
                  </a:solidFill>
                  <a:prstDash val="solid"/>
                </a:ln>
                <a:solidFill>
                  <a:schemeClr val="accent5"/>
                </a:solidFill>
                <a:effectLst>
                  <a:glow rad="38100">
                    <a:schemeClr val="accent1">
                      <a:alpha val="40000"/>
                    </a:schemeClr>
                  </a:glow>
                </a:effectLst>
              </a:rPr>
              <a:t>Rich/Powerful</a:t>
            </a:r>
          </a:p>
          <a:p>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rPr>
              <a:t>Not Following JC’s Leadership</a:t>
            </a:r>
            <a:endParaRPr lang="en-US" sz="4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Text Placeholder 3"/>
          <p:cNvSpPr>
            <a:spLocks noGrp="1"/>
          </p:cNvSpPr>
          <p:nvPr>
            <p:ph type="body" sz="half" idx="2"/>
          </p:nvPr>
        </p:nvSpPr>
        <p:spPr>
          <a:xfrm>
            <a:off x="685799" y="1885950"/>
            <a:ext cx="3962402" cy="3045883"/>
          </a:xfrm>
        </p:spPr>
        <p:txBody>
          <a:bodyPr>
            <a:noAutofit/>
          </a:bodyPr>
          <a:lstStyle/>
          <a:p>
            <a:r>
              <a:rPr lang="en-US" sz="2400" i="1" dirty="0"/>
              <a:t>Revelation 3:18 </a:t>
            </a:r>
            <a:r>
              <a:rPr lang="en-US" sz="2400" dirty="0"/>
              <a:t> I advise you to buy from Me gold refined by fire so that you may become rich, and white garments so that you may clothe yourself, and </a:t>
            </a:r>
            <a:r>
              <a:rPr lang="en-US" sz="2400" i="1" dirty="0"/>
              <a:t>that</a:t>
            </a:r>
            <a:r>
              <a:rPr lang="en-US" sz="2400" dirty="0"/>
              <a:t> the shame of your nakedness will not be revealed; and eye salve to anoint your eyes so that you may see. </a:t>
            </a:r>
          </a:p>
        </p:txBody>
      </p:sp>
    </p:spTree>
    <p:extLst>
      <p:ext uri="{BB962C8B-B14F-4D97-AF65-F5344CB8AC3E}">
        <p14:creationId xmlns:p14="http://schemas.microsoft.com/office/powerpoint/2010/main" val="1255676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495302"/>
            <a:ext cx="3680885" cy="1219201"/>
          </a:xfrm>
        </p:spPr>
        <p:txBody>
          <a:bodyPr anchor="t">
            <a:normAutofit/>
          </a:bodyPr>
          <a:lstStyle/>
          <a:p>
            <a: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Laodicea: </a:t>
            </a:r>
            <a:b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br>
            <a: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Cosmo-Church</a:t>
            </a:r>
            <a:endPar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886449" y="609601"/>
            <a:ext cx="4930777" cy="5181600"/>
          </a:xfrm>
        </p:spPr>
        <p:txBody>
          <a:bodyPr anchor="t">
            <a:normAutofit/>
          </a:bodyPr>
          <a:lstStyle/>
          <a:p>
            <a:r>
              <a:rPr lang="en-US" sz="4000" b="1" spc="50" dirty="0" smtClean="0">
                <a:ln w="9525" cmpd="sng">
                  <a:solidFill>
                    <a:schemeClr val="accent1"/>
                  </a:solidFill>
                  <a:prstDash val="solid"/>
                </a:ln>
                <a:solidFill>
                  <a:schemeClr val="accent5"/>
                </a:solidFill>
                <a:effectLst>
                  <a:glow rad="38100">
                    <a:schemeClr val="accent1">
                      <a:alpha val="40000"/>
                    </a:schemeClr>
                  </a:glow>
                </a:effectLst>
              </a:rPr>
              <a:t>“Lukewarm”= “PC”</a:t>
            </a:r>
          </a:p>
          <a:p>
            <a:r>
              <a:rPr lang="en-US" sz="4000" b="1" spc="50" dirty="0">
                <a:ln w="9525" cmpd="sng">
                  <a:solidFill>
                    <a:schemeClr val="accent1"/>
                  </a:solidFill>
                  <a:prstDash val="solid"/>
                </a:ln>
                <a:solidFill>
                  <a:schemeClr val="accent5"/>
                </a:solidFill>
                <a:effectLst>
                  <a:glow rad="38100">
                    <a:schemeClr val="accent1">
                      <a:alpha val="40000"/>
                    </a:schemeClr>
                  </a:glow>
                </a:effectLst>
              </a:rPr>
              <a:t>Rich/Powerful</a:t>
            </a:r>
          </a:p>
          <a:p>
            <a:r>
              <a:rPr lang="en-US" sz="4000" b="1" spc="50" dirty="0">
                <a:ln w="9525" cmpd="sng">
                  <a:solidFill>
                    <a:schemeClr val="accent1"/>
                  </a:solidFill>
                  <a:prstDash val="solid"/>
                </a:ln>
                <a:solidFill>
                  <a:schemeClr val="accent5"/>
                </a:solidFill>
                <a:effectLst>
                  <a:glow rad="38100">
                    <a:schemeClr val="accent1">
                      <a:alpha val="40000"/>
                    </a:schemeClr>
                  </a:glow>
                </a:effectLst>
              </a:rPr>
              <a:t>Not Following JC’s Leadership</a:t>
            </a:r>
          </a:p>
          <a:p>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rPr>
              <a:t>Not Zealous</a:t>
            </a:r>
            <a:endParaRPr lang="en-US" sz="4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Text Placeholder 3"/>
          <p:cNvSpPr>
            <a:spLocks noGrp="1"/>
          </p:cNvSpPr>
          <p:nvPr>
            <p:ph type="body" sz="half" idx="2"/>
          </p:nvPr>
        </p:nvSpPr>
        <p:spPr>
          <a:xfrm>
            <a:off x="685799" y="1885950"/>
            <a:ext cx="3962402" cy="3045883"/>
          </a:xfrm>
        </p:spPr>
        <p:txBody>
          <a:bodyPr>
            <a:noAutofit/>
          </a:bodyPr>
          <a:lstStyle/>
          <a:p>
            <a:r>
              <a:rPr lang="en-US" sz="2400" i="1" dirty="0"/>
              <a:t>Revelation 3:19 </a:t>
            </a:r>
            <a:r>
              <a:rPr lang="en-US" sz="2400" dirty="0" smtClean="0"/>
              <a:t>'Those </a:t>
            </a:r>
            <a:r>
              <a:rPr lang="en-US" sz="2400" dirty="0"/>
              <a:t>whom I love, I reprove and discipline; therefore be zealous and repent. </a:t>
            </a:r>
          </a:p>
        </p:txBody>
      </p:sp>
    </p:spTree>
    <p:extLst>
      <p:ext uri="{BB962C8B-B14F-4D97-AF65-F5344CB8AC3E}">
        <p14:creationId xmlns:p14="http://schemas.microsoft.com/office/powerpoint/2010/main" val="2845241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495302"/>
            <a:ext cx="3680885" cy="1219201"/>
          </a:xfrm>
        </p:spPr>
        <p:txBody>
          <a:bodyPr anchor="t">
            <a:normAutofit/>
          </a:bodyPr>
          <a:lstStyle/>
          <a:p>
            <a: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Laodicea: </a:t>
            </a:r>
            <a:b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br>
            <a:r>
              <a:rPr lang="en-US" sz="36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Cosmo-Church</a:t>
            </a:r>
            <a:endParaRPr lang="en-US" sz="36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886449" y="609601"/>
            <a:ext cx="4930777" cy="5181600"/>
          </a:xfrm>
        </p:spPr>
        <p:txBody>
          <a:bodyPr anchor="t">
            <a:normAutofit/>
          </a:bodyPr>
          <a:lstStyle/>
          <a:p>
            <a:r>
              <a:rPr lang="en-US" sz="4000" b="1" spc="50" dirty="0" smtClean="0">
                <a:ln w="9525" cmpd="sng">
                  <a:solidFill>
                    <a:schemeClr val="accent1"/>
                  </a:solidFill>
                  <a:prstDash val="solid"/>
                </a:ln>
                <a:solidFill>
                  <a:schemeClr val="accent5"/>
                </a:solidFill>
                <a:effectLst>
                  <a:glow rad="38100">
                    <a:schemeClr val="accent1">
                      <a:alpha val="40000"/>
                    </a:schemeClr>
                  </a:glow>
                </a:effectLst>
              </a:rPr>
              <a:t>“Lukewarm”= “PC”</a:t>
            </a:r>
          </a:p>
          <a:p>
            <a:r>
              <a:rPr lang="en-US" sz="4000" b="1" spc="50" dirty="0">
                <a:ln w="9525" cmpd="sng">
                  <a:solidFill>
                    <a:schemeClr val="accent1"/>
                  </a:solidFill>
                  <a:prstDash val="solid"/>
                </a:ln>
                <a:solidFill>
                  <a:schemeClr val="accent5"/>
                </a:solidFill>
                <a:effectLst>
                  <a:glow rad="38100">
                    <a:schemeClr val="accent1">
                      <a:alpha val="40000"/>
                    </a:schemeClr>
                  </a:glow>
                </a:effectLst>
              </a:rPr>
              <a:t>Rich/Powerful</a:t>
            </a:r>
          </a:p>
          <a:p>
            <a:r>
              <a:rPr lang="en-US" sz="4000" b="1" spc="50" dirty="0">
                <a:ln w="9525" cmpd="sng">
                  <a:solidFill>
                    <a:schemeClr val="accent1"/>
                  </a:solidFill>
                  <a:prstDash val="solid"/>
                </a:ln>
                <a:solidFill>
                  <a:schemeClr val="accent5"/>
                </a:solidFill>
                <a:effectLst>
                  <a:glow rad="38100">
                    <a:schemeClr val="accent1">
                      <a:alpha val="40000"/>
                    </a:schemeClr>
                  </a:glow>
                </a:effectLst>
              </a:rPr>
              <a:t>Not Following JC’s Leadership</a:t>
            </a:r>
          </a:p>
          <a:p>
            <a:r>
              <a:rPr lang="en-US" sz="4000" b="1" spc="50" dirty="0">
                <a:ln w="9525" cmpd="sng">
                  <a:solidFill>
                    <a:schemeClr val="accent1"/>
                  </a:solidFill>
                  <a:prstDash val="solid"/>
                </a:ln>
                <a:solidFill>
                  <a:schemeClr val="accent5"/>
                </a:solidFill>
                <a:effectLst>
                  <a:glow rad="38100">
                    <a:schemeClr val="accent1">
                      <a:alpha val="40000"/>
                    </a:schemeClr>
                  </a:glow>
                </a:effectLst>
              </a:rPr>
              <a:t>Not Zealous</a:t>
            </a:r>
          </a:p>
          <a:p>
            <a:r>
              <a:rPr lang="en-US" sz="4000" b="1" spc="50" dirty="0" smtClean="0">
                <a:ln w="9525" cmpd="sng">
                  <a:solidFill>
                    <a:schemeClr val="accent1"/>
                  </a:solidFill>
                  <a:prstDash val="solid"/>
                </a:ln>
                <a:solidFill>
                  <a:srgbClr val="70AD47">
                    <a:tint val="1000"/>
                  </a:srgbClr>
                </a:solidFill>
                <a:effectLst>
                  <a:glow rad="38100">
                    <a:schemeClr val="accent1">
                      <a:alpha val="40000"/>
                    </a:schemeClr>
                  </a:glow>
                </a:effectLst>
              </a:rPr>
              <a:t>Not Too Late…</a:t>
            </a:r>
            <a:endParaRPr lang="en-US" sz="4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Text Placeholder 3"/>
          <p:cNvSpPr>
            <a:spLocks noGrp="1"/>
          </p:cNvSpPr>
          <p:nvPr>
            <p:ph type="body" sz="half" idx="2"/>
          </p:nvPr>
        </p:nvSpPr>
        <p:spPr>
          <a:xfrm>
            <a:off x="685799" y="1885950"/>
            <a:ext cx="3962402" cy="3045883"/>
          </a:xfrm>
        </p:spPr>
        <p:txBody>
          <a:bodyPr>
            <a:noAutofit/>
          </a:bodyPr>
          <a:lstStyle/>
          <a:p>
            <a:r>
              <a:rPr lang="en-US" sz="2400" i="1" dirty="0"/>
              <a:t>Revelation 3:20 </a:t>
            </a:r>
            <a:r>
              <a:rPr lang="en-US" sz="2400" dirty="0"/>
              <a:t> 'Behold, I stand at the door and knock; if anyone hears My voice and opens the door, I will come in to him and will dine with him, and he with Me. </a:t>
            </a:r>
          </a:p>
        </p:txBody>
      </p:sp>
    </p:spTree>
    <p:extLst>
      <p:ext uri="{BB962C8B-B14F-4D97-AF65-F5344CB8AC3E}">
        <p14:creationId xmlns:p14="http://schemas.microsoft.com/office/powerpoint/2010/main" val="4244830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0"/>
            <a:ext cx="10131425" cy="1456267"/>
          </a:xfrm>
        </p:spPr>
        <p:txBody>
          <a:bodyPr>
            <a:noAutofit/>
            <a:scene3d>
              <a:camera prst="orthographicFront"/>
              <a:lightRig rig="soft" dir="t">
                <a:rot lat="0" lon="0" rev="15600000"/>
              </a:lightRig>
            </a:scene3d>
            <a:sp3d extrusionH="57150" prstMaterial="softEdge">
              <a:bevelT w="25400" h="38100"/>
            </a:sp3d>
          </a:bodyPr>
          <a:lstStyle/>
          <a:p>
            <a:r>
              <a:rPr lang="en-US" sz="5400" b="1" cap="none" dirty="0" smtClean="0">
                <a:ln/>
                <a:solidFill>
                  <a:schemeClr val="accent4"/>
                </a:solidFill>
              </a:rPr>
              <a:t>Fortified Fellowship</a:t>
            </a:r>
            <a:endParaRPr lang="en-US" sz="5400" b="1" cap="none" dirty="0">
              <a:ln/>
              <a:solidFill>
                <a:schemeClr val="accent4"/>
              </a:solidFill>
            </a:endParaRPr>
          </a:p>
        </p:txBody>
      </p:sp>
      <p:graphicFrame>
        <p:nvGraphicFramePr>
          <p:cNvPr id="10" name="Content Placeholder 9"/>
          <p:cNvGraphicFramePr>
            <a:graphicFrameLocks noGrp="1"/>
          </p:cNvGraphicFramePr>
          <p:nvPr>
            <p:ph sz="half" idx="1"/>
            <p:extLst>
              <p:ext uri="{D42A27DB-BD31-4B8C-83A1-F6EECF244321}">
                <p14:modId xmlns:p14="http://schemas.microsoft.com/office/powerpoint/2010/main" val="150693921"/>
              </p:ext>
            </p:extLst>
          </p:nvPr>
        </p:nvGraphicFramePr>
        <p:xfrm>
          <a:off x="4267200" y="275708"/>
          <a:ext cx="9105900" cy="6134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361952" y="4924448"/>
            <a:ext cx="4557520"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800" i="1" dirty="0"/>
              <a:t>Revelation 3:8 </a:t>
            </a:r>
            <a:r>
              <a:rPr lang="en-US" sz="2800" dirty="0" smtClean="0"/>
              <a:t>because </a:t>
            </a:r>
            <a:r>
              <a:rPr lang="en-US" sz="2800" b="1" dirty="0"/>
              <a:t>you have a little </a:t>
            </a:r>
            <a:r>
              <a:rPr lang="en-US" sz="2800" b="1" dirty="0" smtClean="0"/>
              <a:t>power</a:t>
            </a:r>
            <a:r>
              <a:rPr lang="en-US" sz="2800" dirty="0" smtClean="0"/>
              <a:t>…</a:t>
            </a:r>
            <a:endParaRPr lang="en-US" sz="2800" dirty="0"/>
          </a:p>
        </p:txBody>
      </p:sp>
      <p:sp>
        <p:nvSpPr>
          <p:cNvPr id="14" name="Rectangle 13"/>
          <p:cNvSpPr/>
          <p:nvPr/>
        </p:nvSpPr>
        <p:spPr>
          <a:xfrm>
            <a:off x="514352" y="5076848"/>
            <a:ext cx="6096000" cy="95410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sz="2800" i="1" dirty="0"/>
              <a:t>Revelation 3:8 </a:t>
            </a:r>
            <a:r>
              <a:rPr lang="en-US" sz="2800" dirty="0" smtClean="0"/>
              <a:t>because </a:t>
            </a:r>
            <a:r>
              <a:rPr lang="en-US" sz="2800" dirty="0"/>
              <a:t>you have a little power, and </a:t>
            </a:r>
            <a:r>
              <a:rPr lang="en-US" sz="2800" b="1" dirty="0"/>
              <a:t>have kept My </a:t>
            </a:r>
            <a:r>
              <a:rPr lang="en-US" sz="2800" b="1" dirty="0" smtClean="0"/>
              <a:t>word</a:t>
            </a:r>
            <a:endParaRPr lang="en-US" sz="2800" b="1" dirty="0"/>
          </a:p>
        </p:txBody>
      </p:sp>
      <p:sp>
        <p:nvSpPr>
          <p:cNvPr id="15" name="Rectangle 14"/>
          <p:cNvSpPr/>
          <p:nvPr/>
        </p:nvSpPr>
        <p:spPr>
          <a:xfrm>
            <a:off x="666752" y="5229248"/>
            <a:ext cx="6096000" cy="138499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sz="2800" i="1" dirty="0"/>
              <a:t>Revelation 3:8 </a:t>
            </a:r>
            <a:r>
              <a:rPr lang="en-US" sz="2800" dirty="0" smtClean="0"/>
              <a:t>because </a:t>
            </a:r>
            <a:r>
              <a:rPr lang="en-US" sz="2800" dirty="0"/>
              <a:t>you have a little power, and have kept My </a:t>
            </a:r>
            <a:r>
              <a:rPr lang="en-US" sz="2800" dirty="0" smtClean="0"/>
              <a:t>word </a:t>
            </a:r>
            <a:r>
              <a:rPr lang="en-US" sz="2800" b="1" dirty="0"/>
              <a:t>have not denied My name. </a:t>
            </a:r>
          </a:p>
        </p:txBody>
      </p:sp>
      <p:sp>
        <p:nvSpPr>
          <p:cNvPr id="16" name="Rectangle 15"/>
          <p:cNvSpPr/>
          <p:nvPr/>
        </p:nvSpPr>
        <p:spPr>
          <a:xfrm>
            <a:off x="417516" y="4016506"/>
            <a:ext cx="6096000" cy="267765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sz="2800" i="1" dirty="0"/>
              <a:t>Revelation 3:10 </a:t>
            </a:r>
            <a:r>
              <a:rPr lang="en-US" sz="2800" dirty="0"/>
              <a:t> 'Because </a:t>
            </a:r>
            <a:r>
              <a:rPr lang="en-US" sz="2800" b="1" dirty="0"/>
              <a:t>you have kept the word</a:t>
            </a:r>
            <a:r>
              <a:rPr lang="en-US" sz="2800" dirty="0"/>
              <a:t> of My perseverance, </a:t>
            </a:r>
            <a:r>
              <a:rPr lang="en-US" sz="2800" b="1" dirty="0"/>
              <a:t>I also will keep you from the hour of testing</a:t>
            </a:r>
            <a:r>
              <a:rPr lang="en-US" sz="2800" dirty="0"/>
              <a:t>, that </a:t>
            </a:r>
            <a:r>
              <a:rPr lang="en-US" sz="2800" i="1" dirty="0"/>
              <a:t>hour</a:t>
            </a:r>
            <a:r>
              <a:rPr lang="en-US" sz="2800" dirty="0"/>
              <a:t> which is about to come upon the whole world, to test those who dwell on the earth. </a:t>
            </a:r>
            <a:endParaRPr lang="en-US" sz="2800" b="1" dirty="0"/>
          </a:p>
        </p:txBody>
      </p:sp>
    </p:spTree>
    <p:extLst>
      <p:ext uri="{BB962C8B-B14F-4D97-AF65-F5344CB8AC3E}">
        <p14:creationId xmlns:p14="http://schemas.microsoft.com/office/powerpoint/2010/main" val="328139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158142DA-61CE-4D1D-BED2-0665AFFE562F}"/>
                                            </p:graphicEl>
                                          </p:spTgt>
                                        </p:tgtEl>
                                        <p:attrNameLst>
                                          <p:attrName>style.visibility</p:attrName>
                                        </p:attrNameLst>
                                      </p:cBhvr>
                                      <p:to>
                                        <p:strVal val="visible"/>
                                      </p:to>
                                    </p:set>
                                    <p:animEffect transition="in" filter="fade">
                                      <p:cBhvr>
                                        <p:cTn id="7" dur="500"/>
                                        <p:tgtEl>
                                          <p:spTgt spid="10">
                                            <p:graphicEl>
                                              <a:dgm id="{158142DA-61CE-4D1D-BED2-0665AFFE562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9D1E30CD-C7DE-4917-87CA-8E9C31932D81}"/>
                                            </p:graphicEl>
                                          </p:spTgt>
                                        </p:tgtEl>
                                        <p:attrNameLst>
                                          <p:attrName>style.visibility</p:attrName>
                                        </p:attrNameLst>
                                      </p:cBhvr>
                                      <p:to>
                                        <p:strVal val="visible"/>
                                      </p:to>
                                    </p:set>
                                    <p:animEffect transition="in" filter="fade">
                                      <p:cBhvr>
                                        <p:cTn id="12" dur="500"/>
                                        <p:tgtEl>
                                          <p:spTgt spid="10">
                                            <p:graphicEl>
                                              <a:dgm id="{9D1E30CD-C7DE-4917-87CA-8E9C31932D8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dgm id="{D7A47D1F-38B0-48CF-94F9-2F32BAA32470}"/>
                                            </p:graphicEl>
                                          </p:spTgt>
                                        </p:tgtEl>
                                        <p:attrNameLst>
                                          <p:attrName>style.visibility</p:attrName>
                                        </p:attrNameLst>
                                      </p:cBhvr>
                                      <p:to>
                                        <p:strVal val="visible"/>
                                      </p:to>
                                    </p:set>
                                    <p:animEffect transition="in" filter="fade">
                                      <p:cBhvr>
                                        <p:cTn id="17" dur="500"/>
                                        <p:tgtEl>
                                          <p:spTgt spid="10">
                                            <p:graphicEl>
                                              <a:dgm id="{D7A47D1F-38B0-48CF-94F9-2F32BAA32470}"/>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graphicEl>
                                              <a:dgm id="{108A84A6-F42E-4290-BD19-0E214721CB44}"/>
                                            </p:graphicEl>
                                          </p:spTgt>
                                        </p:tgtEl>
                                        <p:attrNameLst>
                                          <p:attrName>style.visibility</p:attrName>
                                        </p:attrNameLst>
                                      </p:cBhvr>
                                      <p:to>
                                        <p:strVal val="visible"/>
                                      </p:to>
                                    </p:set>
                                    <p:animEffect transition="in" filter="fade">
                                      <p:cBhvr>
                                        <p:cTn id="20" dur="500"/>
                                        <p:tgtEl>
                                          <p:spTgt spid="10">
                                            <p:graphicEl>
                                              <a:dgm id="{108A84A6-F42E-4290-BD19-0E214721CB44}"/>
                                            </p:graphic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graphicEl>
                                              <a:dgm id="{F2F2165D-C67C-4329-9C84-BB057893B101}"/>
                                            </p:graphicEl>
                                          </p:spTgt>
                                        </p:tgtEl>
                                        <p:attrNameLst>
                                          <p:attrName>style.visibility</p:attrName>
                                        </p:attrNameLst>
                                      </p:cBhvr>
                                      <p:to>
                                        <p:strVal val="visible"/>
                                      </p:to>
                                    </p:set>
                                    <p:animEffect transition="in" filter="fade">
                                      <p:cBhvr>
                                        <p:cTn id="29" dur="500"/>
                                        <p:tgtEl>
                                          <p:spTgt spid="10">
                                            <p:graphicEl>
                                              <a:dgm id="{F2F2165D-C67C-4329-9C84-BB057893B10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graphicEl>
                                              <a:dgm id="{9AC4DCC3-E62F-4EFB-91F3-F26079E2E9D3}"/>
                                            </p:graphicEl>
                                          </p:spTgt>
                                        </p:tgtEl>
                                        <p:attrNameLst>
                                          <p:attrName>style.visibility</p:attrName>
                                        </p:attrNameLst>
                                      </p:cBhvr>
                                      <p:to>
                                        <p:strVal val="visible"/>
                                      </p:to>
                                    </p:set>
                                    <p:animEffect transition="in" filter="fade">
                                      <p:cBhvr>
                                        <p:cTn id="32" dur="500"/>
                                        <p:tgtEl>
                                          <p:spTgt spid="10">
                                            <p:graphicEl>
                                              <a:dgm id="{9AC4DCC3-E62F-4EFB-91F3-F26079E2E9D3}"/>
                                            </p:graphic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graphicEl>
                                              <a:dgm id="{CBBFA798-4D30-4E03-A4A8-FFBA83A6F76E}"/>
                                            </p:graphicEl>
                                          </p:spTgt>
                                        </p:tgtEl>
                                        <p:attrNameLst>
                                          <p:attrName>style.visibility</p:attrName>
                                        </p:attrNameLst>
                                      </p:cBhvr>
                                      <p:to>
                                        <p:strVal val="visible"/>
                                      </p:to>
                                    </p:set>
                                    <p:animEffect transition="in" filter="fade">
                                      <p:cBhvr>
                                        <p:cTn id="41" dur="500"/>
                                        <p:tgtEl>
                                          <p:spTgt spid="10">
                                            <p:graphicEl>
                                              <a:dgm id="{CBBFA798-4D30-4E03-A4A8-FFBA83A6F76E}"/>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graphicEl>
                                              <a:dgm id="{B2B8565A-5151-4298-B432-0092EBCDB401}"/>
                                            </p:graphicEl>
                                          </p:spTgt>
                                        </p:tgtEl>
                                        <p:attrNameLst>
                                          <p:attrName>style.visibility</p:attrName>
                                        </p:attrNameLst>
                                      </p:cBhvr>
                                      <p:to>
                                        <p:strVal val="visible"/>
                                      </p:to>
                                    </p:set>
                                    <p:animEffect transition="in" filter="fade">
                                      <p:cBhvr>
                                        <p:cTn id="44" dur="500"/>
                                        <p:tgtEl>
                                          <p:spTgt spid="10">
                                            <p:graphicEl>
                                              <a:dgm id="{B2B8565A-5151-4298-B432-0092EBCDB401}"/>
                                            </p:graphicEl>
                                          </p:spTgt>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
                                            <p:graphicEl>
                                              <a:dgm id="{CECE70A4-CC20-4F0C-87DA-C6A52F424F58}"/>
                                            </p:graphicEl>
                                          </p:spTgt>
                                        </p:tgtEl>
                                        <p:attrNameLst>
                                          <p:attrName>style.visibility</p:attrName>
                                        </p:attrNameLst>
                                      </p:cBhvr>
                                      <p:to>
                                        <p:strVal val="visible"/>
                                      </p:to>
                                    </p:set>
                                    <p:animEffect transition="in" filter="fade">
                                      <p:cBhvr>
                                        <p:cTn id="53" dur="500"/>
                                        <p:tgtEl>
                                          <p:spTgt spid="10">
                                            <p:graphicEl>
                                              <a:dgm id="{CECE70A4-CC20-4F0C-87DA-C6A52F424F58}"/>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
                                            <p:graphicEl>
                                              <a:dgm id="{269CDBF5-FB62-4580-8414-95382D07897B}"/>
                                            </p:graphicEl>
                                          </p:spTgt>
                                        </p:tgtEl>
                                        <p:attrNameLst>
                                          <p:attrName>style.visibility</p:attrName>
                                        </p:attrNameLst>
                                      </p:cBhvr>
                                      <p:to>
                                        <p:strVal val="visible"/>
                                      </p:to>
                                    </p:set>
                                    <p:animEffect transition="in" filter="fade">
                                      <p:cBhvr>
                                        <p:cTn id="56" dur="500"/>
                                        <p:tgtEl>
                                          <p:spTgt spid="10">
                                            <p:graphicEl>
                                              <a:dgm id="{269CDBF5-FB62-4580-8414-95382D07897B}"/>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
                                            <p:graphicEl>
                                              <a:dgm id="{D8434C74-9E5A-443F-B004-7F1A6B921899}"/>
                                            </p:graphicEl>
                                          </p:spTgt>
                                        </p:tgtEl>
                                        <p:attrNameLst>
                                          <p:attrName>style.visibility</p:attrName>
                                        </p:attrNameLst>
                                      </p:cBhvr>
                                      <p:to>
                                        <p:strVal val="visible"/>
                                      </p:to>
                                    </p:set>
                                    <p:animEffect transition="in" filter="fade">
                                      <p:cBhvr>
                                        <p:cTn id="59" dur="500"/>
                                        <p:tgtEl>
                                          <p:spTgt spid="10">
                                            <p:graphicEl>
                                              <a:dgm id="{D8434C74-9E5A-443F-B004-7F1A6B921899}"/>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Dgm bld="one"/>
        </p:bldSub>
      </p:bldGraphic>
      <p:bldP spid="12" grpId="0" animBg="1"/>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533092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7298"/>
            <a:ext cx="10131425" cy="1456267"/>
          </a:xfrm>
        </p:spPr>
        <p:txBody>
          <a:bodyPr>
            <a:normAutofit/>
          </a:bodyPr>
          <a:lstStyle/>
          <a:p>
            <a:r>
              <a:rPr lang="en-US" sz="4400" b="1" cap="none" dirty="0" smtClean="0">
                <a:ln w="22225">
                  <a:solidFill>
                    <a:schemeClr val="accent2"/>
                  </a:solidFill>
                  <a:prstDash val="solid"/>
                </a:ln>
                <a:solidFill>
                  <a:schemeClr val="accent2">
                    <a:lumMod val="40000"/>
                    <a:lumOff val="60000"/>
                  </a:schemeClr>
                </a:solidFill>
              </a:rPr>
              <a:t>The </a:t>
            </a:r>
            <a:r>
              <a:rPr lang="en-US" sz="4400" b="1" cap="none" dirty="0" smtClean="0">
                <a:ln w="22225">
                  <a:solidFill>
                    <a:schemeClr val="accent2"/>
                  </a:solidFill>
                  <a:prstDash val="solid"/>
                </a:ln>
                <a:solidFill>
                  <a:schemeClr val="accent2">
                    <a:lumMod val="40000"/>
                    <a:lumOff val="60000"/>
                  </a:schemeClr>
                </a:solidFill>
              </a:rPr>
              <a:t>Last Book in the </a:t>
            </a:r>
            <a:r>
              <a:rPr lang="en-US" sz="4400" b="1" cap="none" dirty="0">
                <a:ln w="22225">
                  <a:solidFill>
                    <a:schemeClr val="accent2"/>
                  </a:solidFill>
                  <a:prstDash val="solid"/>
                </a:ln>
                <a:solidFill>
                  <a:schemeClr val="accent2">
                    <a:lumMod val="40000"/>
                    <a:lumOff val="60000"/>
                  </a:schemeClr>
                </a:solidFill>
              </a:rPr>
              <a:t>Bible: a </a:t>
            </a:r>
            <a:r>
              <a:rPr lang="en-US" sz="4400" b="1" i="1" cap="none" dirty="0" smtClean="0">
                <a:ln w="22225">
                  <a:solidFill>
                    <a:schemeClr val="accent2"/>
                  </a:solidFill>
                  <a:prstDash val="solid"/>
                </a:ln>
                <a:solidFill>
                  <a:schemeClr val="accent2">
                    <a:lumMod val="40000"/>
                    <a:lumOff val="60000"/>
                  </a:schemeClr>
                </a:solidFill>
              </a:rPr>
              <a:t>Re-Introduction</a:t>
            </a:r>
            <a:endParaRPr lang="en-US" sz="4400" b="1" i="1" cap="none" dirty="0">
              <a:ln w="22225">
                <a:solidFill>
                  <a:schemeClr val="accent2"/>
                </a:solidFill>
                <a:prstDash val="solid"/>
              </a:ln>
              <a:solidFill>
                <a:schemeClr val="accent2">
                  <a:lumMod val="40000"/>
                  <a:lumOff val="60000"/>
                </a:schemeClr>
              </a:solidFill>
            </a:endParaRPr>
          </a:p>
        </p:txBody>
      </p:sp>
      <p:graphicFrame>
        <p:nvGraphicFramePr>
          <p:cNvPr id="4" name="Content Placeholder 3"/>
          <p:cNvGraphicFramePr>
            <a:graphicFrameLocks noGrp="1"/>
          </p:cNvGraphicFramePr>
          <p:nvPr>
            <p:ph idx="1"/>
          </p:nvPr>
        </p:nvGraphicFramePr>
        <p:xfrm>
          <a:off x="1664303" y="1227667"/>
          <a:ext cx="8174420" cy="4061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539915" y="5400366"/>
            <a:ext cx="11139268" cy="1077218"/>
          </a:xfrm>
          <a:prstGeom prst="rect">
            <a:avLst/>
          </a:prstGeom>
          <a:noFill/>
        </p:spPr>
        <p:txBody>
          <a:bodyPr wrap="none" lIns="91440" tIns="45720" rIns="91440" bIns="45720">
            <a:spAutoFit/>
          </a:bodyPr>
          <a:lstStyle/>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“In the World System, you will have BIG trouble.</a:t>
            </a:r>
          </a:p>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But be of good cheer, for I have overcome the World System.”</a:t>
            </a:r>
            <a:endParaRPr lang="en-US" sz="32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TextBox 2"/>
          <p:cNvSpPr txBox="1"/>
          <p:nvPr/>
        </p:nvSpPr>
        <p:spPr>
          <a:xfrm>
            <a:off x="8765627" y="6351460"/>
            <a:ext cx="1655379" cy="369332"/>
          </a:xfrm>
          <a:prstGeom prst="rect">
            <a:avLst/>
          </a:prstGeom>
          <a:noFill/>
        </p:spPr>
        <p:txBody>
          <a:bodyPr wrap="square" rtlCol="0">
            <a:spAutoFit/>
          </a:bodyPr>
          <a:lstStyle/>
          <a:p>
            <a:r>
              <a:rPr lang="en-US" dirty="0" smtClean="0"/>
              <a:t>John 16:33</a:t>
            </a:r>
            <a:endParaRPr lang="en-US" dirty="0"/>
          </a:p>
        </p:txBody>
      </p:sp>
    </p:spTree>
    <p:extLst>
      <p:ext uri="{BB962C8B-B14F-4D97-AF65-F5344CB8AC3E}">
        <p14:creationId xmlns:p14="http://schemas.microsoft.com/office/powerpoint/2010/main" val="173669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905FB88-B55C-49CC-A7B5-24261D33F7C1}"/>
                                            </p:graphicEl>
                                          </p:spTgt>
                                        </p:tgtEl>
                                        <p:attrNameLst>
                                          <p:attrName>style.visibility</p:attrName>
                                        </p:attrNameLst>
                                      </p:cBhvr>
                                      <p:to>
                                        <p:strVal val="visible"/>
                                      </p:to>
                                    </p:set>
                                    <p:animEffect transition="in" filter="fade">
                                      <p:cBhvr>
                                        <p:cTn id="7" dur="500"/>
                                        <p:tgtEl>
                                          <p:spTgt spid="4">
                                            <p:graphicEl>
                                              <a:dgm id="{1905FB88-B55C-49CC-A7B5-24261D33F7C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0975751B-CC5D-4CB7-9942-D4C75B3D7D91}"/>
                                            </p:graphicEl>
                                          </p:spTgt>
                                        </p:tgtEl>
                                        <p:attrNameLst>
                                          <p:attrName>style.visibility</p:attrName>
                                        </p:attrNameLst>
                                      </p:cBhvr>
                                      <p:to>
                                        <p:strVal val="visible"/>
                                      </p:to>
                                    </p:set>
                                    <p:animEffect transition="in" filter="fade">
                                      <p:cBhvr>
                                        <p:cTn id="12" dur="500"/>
                                        <p:tgtEl>
                                          <p:spTgt spid="4">
                                            <p:graphicEl>
                                              <a:dgm id="{0975751B-CC5D-4CB7-9942-D4C75B3D7D9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5BF1C870-3CE6-499A-B458-B7E5E7DD7C4B}"/>
                                            </p:graphicEl>
                                          </p:spTgt>
                                        </p:tgtEl>
                                        <p:attrNameLst>
                                          <p:attrName>style.visibility</p:attrName>
                                        </p:attrNameLst>
                                      </p:cBhvr>
                                      <p:to>
                                        <p:strVal val="visible"/>
                                      </p:to>
                                    </p:set>
                                    <p:animEffect transition="in" filter="fade">
                                      <p:cBhvr>
                                        <p:cTn id="15" dur="500"/>
                                        <p:tgtEl>
                                          <p:spTgt spid="4">
                                            <p:graphicEl>
                                              <a:dgm id="{5BF1C870-3CE6-499A-B458-B7E5E7DD7C4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30C1A35F-ADB8-4908-952C-4BFFFF872DD9}"/>
                                            </p:graphicEl>
                                          </p:spTgt>
                                        </p:tgtEl>
                                        <p:attrNameLst>
                                          <p:attrName>style.visibility</p:attrName>
                                        </p:attrNameLst>
                                      </p:cBhvr>
                                      <p:to>
                                        <p:strVal val="visible"/>
                                      </p:to>
                                    </p:set>
                                    <p:animEffect transition="in" filter="fade">
                                      <p:cBhvr>
                                        <p:cTn id="20" dur="500"/>
                                        <p:tgtEl>
                                          <p:spTgt spid="4">
                                            <p:graphicEl>
                                              <a:dgm id="{30C1A35F-ADB8-4908-952C-4BFFFF872DD9}"/>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61D33755-CA3A-4071-A16E-5C157E0BC013}"/>
                                            </p:graphicEl>
                                          </p:spTgt>
                                        </p:tgtEl>
                                        <p:attrNameLst>
                                          <p:attrName>style.visibility</p:attrName>
                                        </p:attrNameLst>
                                      </p:cBhvr>
                                      <p:to>
                                        <p:strVal val="visible"/>
                                      </p:to>
                                    </p:set>
                                    <p:animEffect transition="in" filter="fade">
                                      <p:cBhvr>
                                        <p:cTn id="25" dur="500"/>
                                        <p:tgtEl>
                                          <p:spTgt spid="4">
                                            <p:graphicEl>
                                              <a:dgm id="{61D33755-CA3A-4071-A16E-5C157E0BC013}"/>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0"/>
            <a:ext cx="10131425" cy="1456267"/>
          </a:xfrm>
        </p:spPr>
        <p:txBody>
          <a:bodyPr>
            <a:noAutofit/>
            <a:scene3d>
              <a:camera prst="orthographicFront"/>
              <a:lightRig rig="soft" dir="t">
                <a:rot lat="0" lon="0" rev="15600000"/>
              </a:lightRig>
            </a:scene3d>
            <a:sp3d extrusionH="57150" prstMaterial="softEdge">
              <a:bevelT w="25400" h="38100"/>
            </a:sp3d>
          </a:bodyPr>
          <a:lstStyle/>
          <a:p>
            <a:r>
              <a:rPr lang="en-US" sz="5400" b="1" cap="none" dirty="0" smtClean="0">
                <a:ln/>
                <a:solidFill>
                  <a:schemeClr val="accent4"/>
                </a:solidFill>
              </a:rPr>
              <a:t>Philadelphia: “Brotherly Love”+--</a:t>
            </a:r>
            <a:endParaRPr lang="en-US" sz="5400" b="1" cap="none" dirty="0">
              <a:ln/>
              <a:solidFill>
                <a:schemeClr val="accent4"/>
              </a:solidFill>
            </a:endParaRPr>
          </a:p>
        </p:txBody>
      </p:sp>
      <p:sp>
        <p:nvSpPr>
          <p:cNvPr id="3" name="Content Placeholder 2"/>
          <p:cNvSpPr>
            <a:spLocks noGrp="1"/>
          </p:cNvSpPr>
          <p:nvPr>
            <p:ph sz="half" idx="1"/>
          </p:nvPr>
        </p:nvSpPr>
        <p:spPr>
          <a:xfrm>
            <a:off x="685802" y="1448258"/>
            <a:ext cx="4995334" cy="3649134"/>
          </a:xfrm>
        </p:spPr>
        <p:txBody>
          <a:bodyPr anchor="t">
            <a:normAutofit/>
          </a:bodyPr>
          <a:lstStyle/>
          <a:p>
            <a:r>
              <a:rPr lang="en-US" sz="2800" dirty="0" smtClean="0"/>
              <a:t>“The Gateway of the East” - Growth / Action / “Open Doors”</a:t>
            </a:r>
          </a:p>
          <a:p>
            <a:r>
              <a:rPr lang="en-US" sz="2800" dirty="0" smtClean="0"/>
              <a:t>A “Little Strength”</a:t>
            </a:r>
          </a:p>
        </p:txBody>
      </p:sp>
      <p:sp>
        <p:nvSpPr>
          <p:cNvPr id="4" name="Content Placeholder 3"/>
          <p:cNvSpPr>
            <a:spLocks noGrp="1"/>
          </p:cNvSpPr>
          <p:nvPr>
            <p:ph sz="half" idx="2"/>
          </p:nvPr>
        </p:nvSpPr>
        <p:spPr>
          <a:xfrm>
            <a:off x="5898897" y="924468"/>
            <a:ext cx="4995332" cy="5165124"/>
          </a:xfrm>
        </p:spPr>
        <p:txBody>
          <a:bodyPr anchor="t">
            <a:noAutofit/>
          </a:bodyPr>
          <a:lstStyle/>
          <a:p>
            <a:endParaRPr lang="en-US" sz="800" dirty="0" smtClean="0"/>
          </a:p>
          <a:p>
            <a:r>
              <a:rPr lang="en-US" sz="800" dirty="0" smtClean="0"/>
              <a:t>JC Opens &amp; Closes Doors, Not You &amp; I!</a:t>
            </a:r>
          </a:p>
          <a:p>
            <a:pPr lvl="1"/>
            <a:r>
              <a:rPr lang="en-US" sz="700" dirty="0" err="1" smtClean="0"/>
              <a:t>Ain’t</a:t>
            </a:r>
            <a:r>
              <a:rPr lang="en-US" sz="700" dirty="0" smtClean="0"/>
              <a:t> </a:t>
            </a:r>
            <a:r>
              <a:rPr lang="en-US" sz="700" dirty="0" err="1" smtClean="0"/>
              <a:t>nothin</a:t>
            </a:r>
            <a:r>
              <a:rPr lang="en-US" sz="700" dirty="0" smtClean="0"/>
              <a:t>’ nobody can do about it!</a:t>
            </a:r>
          </a:p>
          <a:p>
            <a:r>
              <a:rPr lang="en-US" sz="800" dirty="0" smtClean="0"/>
              <a:t>Real Strength Comes from JC, not “From Inside Me”!</a:t>
            </a:r>
          </a:p>
          <a:p>
            <a:pPr lvl="1"/>
            <a:r>
              <a:rPr lang="en-US" sz="700" dirty="0"/>
              <a:t>“For when I am weak, then I am strong</a:t>
            </a:r>
            <a:r>
              <a:rPr lang="en-US" sz="700" dirty="0" smtClean="0"/>
              <a:t>…”</a:t>
            </a:r>
          </a:p>
          <a:p>
            <a:pPr lvl="1"/>
            <a:r>
              <a:rPr lang="en-US" sz="700" dirty="0" smtClean="0"/>
              <a:t>“Just give me a little trust!” </a:t>
            </a:r>
            <a:r>
              <a:rPr lang="en-US" sz="700" dirty="0"/>
              <a:t>He </a:t>
            </a:r>
            <a:r>
              <a:rPr lang="en-US" sz="700" dirty="0" smtClean="0"/>
              <a:t>says. “How much?” “See this little teeny seed…?’</a:t>
            </a:r>
          </a:p>
          <a:p>
            <a:r>
              <a:rPr lang="en-US" sz="800" dirty="0" smtClean="0"/>
              <a:t>Guarding, Spreading God’s Word</a:t>
            </a:r>
          </a:p>
          <a:p>
            <a:pPr lvl="1"/>
            <a:r>
              <a:rPr lang="en-US" sz="700" dirty="0" smtClean="0"/>
              <a:t>Say it! Teach it! Enjoy it!</a:t>
            </a:r>
          </a:p>
          <a:p>
            <a:pPr lvl="1"/>
            <a:r>
              <a:rPr lang="en-US" sz="700" dirty="0" smtClean="0"/>
              <a:t>“Freely you have received, now freely give…”</a:t>
            </a:r>
          </a:p>
          <a:p>
            <a:r>
              <a:rPr lang="en-US" sz="800" dirty="0" smtClean="0"/>
              <a:t>Opposed / Oppressed / Attacked / Mistreated / Criticized</a:t>
            </a:r>
          </a:p>
          <a:p>
            <a:pPr lvl="1"/>
            <a:r>
              <a:rPr lang="en-US" sz="700" dirty="0" smtClean="0"/>
              <a:t>“If the World System hates you, that’s because it hated me first.”</a:t>
            </a:r>
          </a:p>
          <a:p>
            <a:pPr lvl="1"/>
            <a:r>
              <a:rPr lang="en-US" sz="700" dirty="0" err="1" smtClean="0"/>
              <a:t>Ain’t</a:t>
            </a:r>
            <a:r>
              <a:rPr lang="en-US" sz="700" dirty="0" smtClean="0"/>
              <a:t> nothing: “If God is for you, who can be against you?”</a:t>
            </a:r>
          </a:p>
          <a:p>
            <a:pPr lvl="1"/>
            <a:r>
              <a:rPr lang="en-US" sz="700" dirty="0" smtClean="0"/>
              <a:t>Where Opposition Exists, God’s Power is Unleashed</a:t>
            </a:r>
          </a:p>
          <a:p>
            <a:r>
              <a:rPr lang="en-US" sz="800" dirty="0" smtClean="0"/>
              <a:t>Kept “Out of” the Great Tribulation Period</a:t>
            </a:r>
          </a:p>
          <a:p>
            <a:pPr lvl="1"/>
            <a:r>
              <a:rPr lang="en-US" sz="700" dirty="0" smtClean="0"/>
              <a:t>Jn. 14; 1Thes.4; 1Cor.15 </a:t>
            </a:r>
            <a:r>
              <a:rPr lang="en-US" sz="700" dirty="0" err="1" smtClean="0"/>
              <a:t>Harpadzo</a:t>
            </a:r>
            <a:endParaRPr lang="en-US" sz="700" dirty="0" smtClean="0"/>
          </a:p>
          <a:p>
            <a:pPr lvl="1"/>
            <a:r>
              <a:rPr lang="en-US" sz="700" dirty="0" smtClean="0"/>
              <a:t>“For those who dwell upon the earth” meaning “those invested here” 1Thes.5:9</a:t>
            </a:r>
          </a:p>
          <a:p>
            <a:r>
              <a:rPr lang="en-US" sz="800" dirty="0" smtClean="0"/>
              <a:t>Stay the course! Don’t drift away! Don’t flip out!!</a:t>
            </a:r>
          </a:p>
          <a:p>
            <a:pPr lvl="1"/>
            <a:r>
              <a:rPr lang="en-US" sz="700" dirty="0" smtClean="0"/>
              <a:t>“The Great Falling Away” occurs, which is Spiritual Captivity</a:t>
            </a:r>
          </a:p>
          <a:p>
            <a:pPr lvl="1"/>
            <a:r>
              <a:rPr lang="en-US" sz="700" dirty="0" smtClean="0"/>
              <a:t>The Spiritual Oscars Night is Around the Corner</a:t>
            </a:r>
          </a:p>
          <a:p>
            <a:pPr lvl="2"/>
            <a:r>
              <a:rPr lang="en-US" sz="700" dirty="0" smtClean="0"/>
              <a:t>God sees, God knows, God will never forget what you did for Him.</a:t>
            </a:r>
          </a:p>
          <a:p>
            <a:pPr lvl="2"/>
            <a:r>
              <a:rPr lang="en-US" sz="700" dirty="0" smtClean="0"/>
              <a:t>Everything will make crystal-clear sense: </a:t>
            </a:r>
          </a:p>
          <a:p>
            <a:pPr lvl="2"/>
            <a:r>
              <a:rPr lang="en-US" sz="700" dirty="0" smtClean="0"/>
              <a:t>There is a definite flow to human history, and our future!!</a:t>
            </a:r>
          </a:p>
          <a:p>
            <a:pPr lvl="2"/>
            <a:r>
              <a:rPr lang="en-US" sz="700" dirty="0" smtClean="0"/>
              <a:t>A great moment of clarity: “the first shall be last, vice-versa”</a:t>
            </a:r>
          </a:p>
          <a:p>
            <a:pPr lvl="2"/>
            <a:r>
              <a:rPr lang="en-US" sz="700" dirty="0" smtClean="0"/>
              <a:t>The purpose of “rewards” – so God can clarify who’s who &amp; what’s what.</a:t>
            </a:r>
          </a:p>
          <a:p>
            <a:endParaRPr lang="en-US" sz="800" dirty="0" smtClean="0"/>
          </a:p>
          <a:p>
            <a:pPr lvl="1"/>
            <a:endParaRPr lang="en-US" sz="700" dirty="0" smtClean="0"/>
          </a:p>
          <a:p>
            <a:pPr lvl="1"/>
            <a:endParaRPr lang="en-US" sz="700" dirty="0"/>
          </a:p>
        </p:txBody>
      </p:sp>
      <p:graphicFrame>
        <p:nvGraphicFramePr>
          <p:cNvPr id="6" name="Diagram 5"/>
          <p:cNvGraphicFramePr/>
          <p:nvPr>
            <p:extLst/>
          </p:nvPr>
        </p:nvGraphicFramePr>
        <p:xfrm>
          <a:off x="0" y="92446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4242860" y="5893198"/>
            <a:ext cx="2589748" cy="646331"/>
          </a:xfrm>
          <a:prstGeom prst="rect">
            <a:avLst/>
          </a:prstGeom>
        </p:spPr>
        <p:txBody>
          <a:bodyPr wrap="none">
            <a:spAutoFit/>
          </a:bodyPr>
          <a:lstStyle/>
          <a:p>
            <a:r>
              <a:rPr lang="en-US" dirty="0"/>
              <a:t>Your best </a:t>
            </a:r>
            <a:r>
              <a:rPr lang="en-US" dirty="0" smtClean="0"/>
              <a:t>defense,</a:t>
            </a:r>
          </a:p>
          <a:p>
            <a:r>
              <a:rPr lang="en-US" dirty="0" smtClean="0"/>
              <a:t>Your best weapon </a:t>
            </a:r>
            <a:r>
              <a:rPr lang="en-US" dirty="0"/>
              <a:t>(Eph.6)</a:t>
            </a:r>
          </a:p>
        </p:txBody>
      </p:sp>
      <p:graphicFrame>
        <p:nvGraphicFramePr>
          <p:cNvPr id="9" name="Diagram 8"/>
          <p:cNvGraphicFramePr/>
          <p:nvPr>
            <p:extLst/>
          </p:nvPr>
        </p:nvGraphicFramePr>
        <p:xfrm>
          <a:off x="4711033" y="2830672"/>
          <a:ext cx="4800082" cy="32589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23840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 Sink Into </a:t>
            </a:r>
            <a:r>
              <a:rPr lang="en-US" b="1" i="1" dirty="0" smtClean="0"/>
              <a:t>Laodicea</a:t>
            </a:r>
            <a:r>
              <a:rPr lang="en-US" b="1" dirty="0" smtClean="0"/>
              <a:t> (=TONS of Drifting </a:t>
            </a:r>
            <a:r>
              <a:rPr lang="en-US" b="1" dirty="0" err="1" smtClean="0"/>
              <a:t>Xians</a:t>
            </a:r>
            <a:r>
              <a:rPr lang="en-US" b="1" dirty="0" smtClean="0"/>
              <a:t>)</a:t>
            </a:r>
            <a:endParaRPr lang="en-US" b="1" dirty="0"/>
          </a:p>
        </p:txBody>
      </p:sp>
      <p:sp>
        <p:nvSpPr>
          <p:cNvPr id="3" name="Content Placeholder 2"/>
          <p:cNvSpPr>
            <a:spLocks noGrp="1"/>
          </p:cNvSpPr>
          <p:nvPr>
            <p:ph idx="1"/>
          </p:nvPr>
        </p:nvSpPr>
        <p:spPr/>
        <p:txBody>
          <a:bodyPr anchor="t"/>
          <a:lstStyle/>
          <a:p>
            <a:r>
              <a:rPr lang="en-US" dirty="0" smtClean="0"/>
              <a:t>Money, money, money</a:t>
            </a:r>
          </a:p>
          <a:p>
            <a:r>
              <a:rPr lang="en-US" dirty="0" smtClean="0"/>
              <a:t>Waffling, appeasing, politicking.</a:t>
            </a:r>
          </a:p>
          <a:p>
            <a:r>
              <a:rPr lang="en-US" dirty="0" smtClean="0"/>
              <a:t>Pretentious, pride, tough-guys &amp; gals.</a:t>
            </a:r>
          </a:p>
        </p:txBody>
      </p:sp>
      <p:sp>
        <p:nvSpPr>
          <p:cNvPr id="4" name="Content Placeholder 3"/>
          <p:cNvSpPr>
            <a:spLocks noGrp="1"/>
          </p:cNvSpPr>
          <p:nvPr>
            <p:ph sz="quarter" idx="4294967295"/>
          </p:nvPr>
        </p:nvSpPr>
        <p:spPr>
          <a:xfrm>
            <a:off x="7196138" y="2870200"/>
            <a:ext cx="4995862" cy="2921000"/>
          </a:xfrm>
        </p:spPr>
        <p:txBody>
          <a:bodyPr anchor="t"/>
          <a:lstStyle/>
          <a:p>
            <a:r>
              <a:rPr lang="en-US" dirty="0" smtClean="0"/>
              <a:t>Lights, big projects, money-grubbing, noise &amp; hot air</a:t>
            </a:r>
          </a:p>
          <a:p>
            <a:r>
              <a:rPr lang="en-US" dirty="0" err="1"/>
              <a:t>Nicey</a:t>
            </a:r>
            <a:r>
              <a:rPr lang="en-US" dirty="0"/>
              <a:t>-nice sales </a:t>
            </a:r>
            <a:r>
              <a:rPr lang="en-US" dirty="0" smtClean="0"/>
              <a:t>pitches</a:t>
            </a:r>
          </a:p>
          <a:p>
            <a:r>
              <a:rPr lang="en-US" dirty="0"/>
              <a:t>Touchy, hyper-sensitive, </a:t>
            </a:r>
            <a:r>
              <a:rPr lang="en-US" dirty="0" smtClean="0"/>
              <a:t>church-hopping</a:t>
            </a:r>
            <a:endParaRPr lang="en-US" dirty="0"/>
          </a:p>
        </p:txBody>
      </p:sp>
    </p:spTree>
    <p:extLst>
      <p:ext uri="{BB962C8B-B14F-4D97-AF65-F5344CB8AC3E}">
        <p14:creationId xmlns:p14="http://schemas.microsoft.com/office/powerpoint/2010/main" val="3978652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234"/>
            <a:ext cx="10131425" cy="1456267"/>
          </a:xfrm>
        </p:spPr>
        <p:txBody>
          <a:bodyPr/>
          <a:lstStyle/>
          <a:p>
            <a:r>
              <a:rPr lang="en-US" dirty="0" smtClean="0"/>
              <a:t>Or, Sink Into </a:t>
            </a:r>
            <a:r>
              <a:rPr lang="en-US" b="1" dirty="0" smtClean="0"/>
              <a:t>Laodicea (=TONS of </a:t>
            </a:r>
            <a:r>
              <a:rPr lang="en-US" b="1" dirty="0" err="1" smtClean="0"/>
              <a:t>Xians</a:t>
            </a:r>
            <a:r>
              <a:rPr lang="en-US" b="1" dirty="0" smtClean="0"/>
              <a:t>)</a:t>
            </a:r>
            <a:endParaRPr lang="en-US" b="1" dirty="0"/>
          </a:p>
        </p:txBody>
      </p:sp>
      <p:sp>
        <p:nvSpPr>
          <p:cNvPr id="6" name="Text Placeholder 5"/>
          <p:cNvSpPr>
            <a:spLocks noGrp="1"/>
          </p:cNvSpPr>
          <p:nvPr>
            <p:ph type="body" idx="1"/>
          </p:nvPr>
        </p:nvSpPr>
        <p:spPr/>
        <p:txBody>
          <a:bodyPr/>
          <a:lstStyle/>
          <a:p>
            <a:r>
              <a:rPr lang="en-US" dirty="0" smtClean="0"/>
              <a:t>Lots of…</a:t>
            </a:r>
            <a:endParaRPr lang="en-US" dirty="0"/>
          </a:p>
        </p:txBody>
      </p:sp>
      <p:sp>
        <p:nvSpPr>
          <p:cNvPr id="3" name="Content Placeholder 2"/>
          <p:cNvSpPr>
            <a:spLocks noGrp="1"/>
          </p:cNvSpPr>
          <p:nvPr>
            <p:ph sz="half" idx="2"/>
          </p:nvPr>
        </p:nvSpPr>
        <p:spPr/>
        <p:txBody>
          <a:bodyPr anchor="t"/>
          <a:lstStyle/>
          <a:p>
            <a:r>
              <a:rPr lang="en-US" dirty="0" smtClean="0"/>
              <a:t>Money, money, money</a:t>
            </a:r>
          </a:p>
          <a:p>
            <a:r>
              <a:rPr lang="en-US" dirty="0" smtClean="0"/>
              <a:t>Waffling, appeasing, politicking.</a:t>
            </a:r>
          </a:p>
          <a:p>
            <a:r>
              <a:rPr lang="en-US" dirty="0" smtClean="0"/>
              <a:t>Pretentious, pride, tough-guys &amp; gals.</a:t>
            </a:r>
          </a:p>
        </p:txBody>
      </p:sp>
      <p:sp>
        <p:nvSpPr>
          <p:cNvPr id="7" name="Text Placeholder 6"/>
          <p:cNvSpPr>
            <a:spLocks noGrp="1"/>
          </p:cNvSpPr>
          <p:nvPr>
            <p:ph type="body" sz="quarter" idx="3"/>
          </p:nvPr>
        </p:nvSpPr>
        <p:spPr/>
        <p:txBody>
          <a:bodyPr/>
          <a:lstStyle/>
          <a:p>
            <a:r>
              <a:rPr lang="en-US" dirty="0" smtClean="0"/>
              <a:t>Looks like…</a:t>
            </a:r>
            <a:endParaRPr lang="en-US" dirty="0"/>
          </a:p>
        </p:txBody>
      </p:sp>
      <p:sp>
        <p:nvSpPr>
          <p:cNvPr id="4" name="Content Placeholder 3"/>
          <p:cNvSpPr>
            <a:spLocks noGrp="1"/>
          </p:cNvSpPr>
          <p:nvPr>
            <p:ph sz="quarter" idx="4"/>
          </p:nvPr>
        </p:nvSpPr>
        <p:spPr/>
        <p:txBody>
          <a:bodyPr anchor="t"/>
          <a:lstStyle/>
          <a:p>
            <a:r>
              <a:rPr lang="en-US" dirty="0" smtClean="0"/>
              <a:t>Lights, big projects, money-grubbing, noise &amp; hot air</a:t>
            </a:r>
          </a:p>
          <a:p>
            <a:r>
              <a:rPr lang="en-US" dirty="0" err="1"/>
              <a:t>Nicey</a:t>
            </a:r>
            <a:r>
              <a:rPr lang="en-US" dirty="0"/>
              <a:t>-nice sales </a:t>
            </a:r>
            <a:r>
              <a:rPr lang="en-US" dirty="0" smtClean="0"/>
              <a:t>pitches</a:t>
            </a:r>
          </a:p>
          <a:p>
            <a:r>
              <a:rPr lang="en-US" dirty="0"/>
              <a:t>Touchy, hyper-sensitive, </a:t>
            </a:r>
            <a:r>
              <a:rPr lang="en-US" dirty="0" smtClean="0"/>
              <a:t>church-hopping</a:t>
            </a:r>
            <a:endParaRPr lang="en-US" dirty="0"/>
          </a:p>
        </p:txBody>
      </p:sp>
      <p:sp>
        <p:nvSpPr>
          <p:cNvPr id="5" name="TextBox 4"/>
          <p:cNvSpPr txBox="1"/>
          <p:nvPr/>
        </p:nvSpPr>
        <p:spPr>
          <a:xfrm>
            <a:off x="673583" y="5867400"/>
            <a:ext cx="10296624" cy="646331"/>
          </a:xfrm>
          <a:prstGeom prst="rect">
            <a:avLst/>
          </a:prstGeom>
          <a:noFill/>
        </p:spPr>
        <p:txBody>
          <a:bodyPr wrap="square" rtlCol="0">
            <a:spAutoFit/>
          </a:bodyPr>
          <a:lstStyle/>
          <a:p>
            <a:r>
              <a:rPr lang="en-US" dirty="0" smtClean="0"/>
              <a:t>Every year I come to the Elder’s Retreat with “Delusions of Grandeur” – “We need a big, fat “NeoXenos” sign flashing establishing our presence! They say, “Ok,” then give me THIS SIGN (from NYE/</a:t>
            </a:r>
            <a:r>
              <a:rPr lang="en-US" dirty="0" err="1" smtClean="0"/>
              <a:t>Phili</a:t>
            </a:r>
            <a:r>
              <a:rPr lang="en-US" dirty="0" smtClean="0"/>
              <a:t>)</a:t>
            </a:r>
            <a:endParaRPr lang="en-US" dirty="0"/>
          </a:p>
        </p:txBody>
      </p:sp>
    </p:spTree>
    <p:extLst>
      <p:ext uri="{BB962C8B-B14F-4D97-AF65-F5344CB8AC3E}">
        <p14:creationId xmlns:p14="http://schemas.microsoft.com/office/powerpoint/2010/main" val="853379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What’s the Big Diff?</a:t>
            </a:r>
            <a:endParaRPr lang="en-US" dirty="0"/>
          </a:p>
        </p:txBody>
      </p:sp>
      <p:sp>
        <p:nvSpPr>
          <p:cNvPr id="10" name="Text Placeholder 9"/>
          <p:cNvSpPr>
            <a:spLocks noGrp="1"/>
          </p:cNvSpPr>
          <p:nvPr>
            <p:ph type="body" idx="1"/>
          </p:nvPr>
        </p:nvSpPr>
        <p:spPr/>
        <p:txBody>
          <a:bodyPr/>
          <a:lstStyle/>
          <a:p>
            <a:r>
              <a:rPr lang="en-US" dirty="0" smtClean="0"/>
              <a:t>Brotherly Love</a:t>
            </a:r>
            <a:endParaRPr lang="en-US" dirty="0"/>
          </a:p>
        </p:txBody>
      </p:sp>
      <p:sp>
        <p:nvSpPr>
          <p:cNvPr id="11" name="Content Placeholder 10"/>
          <p:cNvSpPr>
            <a:spLocks noGrp="1"/>
          </p:cNvSpPr>
          <p:nvPr>
            <p:ph sz="half" idx="2"/>
          </p:nvPr>
        </p:nvSpPr>
        <p:spPr/>
        <p:txBody>
          <a:bodyPr/>
          <a:lstStyle/>
          <a:p>
            <a:r>
              <a:rPr lang="en-US" dirty="0" smtClean="0"/>
              <a:t>Things are messy, sloppy</a:t>
            </a:r>
            <a:endParaRPr lang="en-US" dirty="0"/>
          </a:p>
        </p:txBody>
      </p:sp>
      <p:sp>
        <p:nvSpPr>
          <p:cNvPr id="12" name="Text Placeholder 11"/>
          <p:cNvSpPr>
            <a:spLocks noGrp="1"/>
          </p:cNvSpPr>
          <p:nvPr>
            <p:ph type="body" sz="quarter" idx="3"/>
          </p:nvPr>
        </p:nvSpPr>
        <p:spPr/>
        <p:txBody>
          <a:bodyPr/>
          <a:lstStyle/>
          <a:p>
            <a:r>
              <a:rPr lang="en-US" dirty="0" smtClean="0"/>
              <a:t>Laodicea</a:t>
            </a:r>
            <a:endParaRPr lang="en-US" dirty="0"/>
          </a:p>
        </p:txBody>
      </p:sp>
      <p:sp>
        <p:nvSpPr>
          <p:cNvPr id="13" name="Content Placeholder 12"/>
          <p:cNvSpPr>
            <a:spLocks noGrp="1"/>
          </p:cNvSpPr>
          <p:nvPr>
            <p:ph sz="quarter" idx="4"/>
          </p:nvPr>
        </p:nvSpPr>
        <p:spPr/>
        <p:txBody>
          <a:bodyPr/>
          <a:lstStyle/>
          <a:p>
            <a:r>
              <a:rPr lang="en-US" dirty="0" smtClean="0"/>
              <a:t>Spick &amp; Span</a:t>
            </a:r>
            <a:endParaRPr lang="en-US" dirty="0"/>
          </a:p>
        </p:txBody>
      </p:sp>
    </p:spTree>
    <p:extLst>
      <p:ext uri="{BB962C8B-B14F-4D97-AF65-F5344CB8AC3E}">
        <p14:creationId xmlns:p14="http://schemas.microsoft.com/office/powerpoint/2010/main" val="218322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927" y="72182"/>
            <a:ext cx="10131425" cy="1456267"/>
          </a:xfrm>
        </p:spPr>
        <p:txBody>
          <a:bodyPr/>
          <a:lstStyle/>
          <a:p>
            <a:r>
              <a:rPr lang="en-US" dirty="0" smtClean="0"/>
              <a:t>The Span of “Church History”</a:t>
            </a:r>
            <a:endParaRPr lang="en-US" dirty="0"/>
          </a:p>
        </p:txBody>
      </p:sp>
      <p:graphicFrame>
        <p:nvGraphicFramePr>
          <p:cNvPr id="4" name="Content Placeholder 3"/>
          <p:cNvGraphicFramePr>
            <a:graphicFrameLocks noGrp="1"/>
          </p:cNvGraphicFramePr>
          <p:nvPr>
            <p:ph idx="1"/>
            <p:extLst/>
          </p:nvPr>
        </p:nvGraphicFramePr>
        <p:xfrm>
          <a:off x="469558" y="1153297"/>
          <a:ext cx="8145054" cy="5379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nvPr>
        </p:nvGraphicFramePr>
        <p:xfrm>
          <a:off x="8027468" y="3301465"/>
          <a:ext cx="3993951" cy="35565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nvPr>
        </p:nvGraphicFramePr>
        <p:xfrm>
          <a:off x="7565992" y="1730580"/>
          <a:ext cx="4003040" cy="239410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579848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lstStyle/>
          <a:p>
            <a:r>
              <a:rPr lang="en-US" dirty="0" smtClean="0"/>
              <a:t>The Span of “Church History”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60540213"/>
              </p:ext>
            </p:extLst>
          </p:nvPr>
        </p:nvGraphicFramePr>
        <p:xfrm>
          <a:off x="469557" y="1153297"/>
          <a:ext cx="11294075" cy="5379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425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7298"/>
            <a:ext cx="10131425" cy="1456267"/>
          </a:xfrm>
        </p:spPr>
        <p:txBody>
          <a:bodyPr>
            <a:normAutofit/>
          </a:bodyPr>
          <a:lstStyle/>
          <a:p>
            <a:r>
              <a:rPr lang="en-US" sz="4400" b="1" cap="none" dirty="0" smtClean="0">
                <a:ln w="22225">
                  <a:solidFill>
                    <a:schemeClr val="accent2"/>
                  </a:solidFill>
                  <a:prstDash val="solid"/>
                </a:ln>
                <a:solidFill>
                  <a:schemeClr val="accent2">
                    <a:lumMod val="40000"/>
                    <a:lumOff val="60000"/>
                  </a:schemeClr>
                </a:solidFill>
              </a:rPr>
              <a:t>The </a:t>
            </a:r>
            <a:r>
              <a:rPr lang="en-US" sz="4400" b="1" cap="none" dirty="0" smtClean="0">
                <a:ln w="22225">
                  <a:solidFill>
                    <a:schemeClr val="accent2"/>
                  </a:solidFill>
                  <a:prstDash val="solid"/>
                </a:ln>
                <a:solidFill>
                  <a:schemeClr val="accent2">
                    <a:lumMod val="40000"/>
                    <a:lumOff val="60000"/>
                  </a:schemeClr>
                </a:solidFill>
              </a:rPr>
              <a:t>Last Book in the </a:t>
            </a:r>
            <a:r>
              <a:rPr lang="en-US" sz="4400" b="1" cap="none" dirty="0">
                <a:ln w="22225">
                  <a:solidFill>
                    <a:schemeClr val="accent2"/>
                  </a:solidFill>
                  <a:prstDash val="solid"/>
                </a:ln>
                <a:solidFill>
                  <a:schemeClr val="accent2">
                    <a:lumMod val="40000"/>
                    <a:lumOff val="60000"/>
                  </a:schemeClr>
                </a:solidFill>
              </a:rPr>
              <a:t>Bible: a </a:t>
            </a:r>
            <a:r>
              <a:rPr lang="en-US" sz="4400" b="1" i="1" cap="none" dirty="0" smtClean="0">
                <a:ln w="22225">
                  <a:solidFill>
                    <a:schemeClr val="accent2"/>
                  </a:solidFill>
                  <a:prstDash val="solid"/>
                </a:ln>
                <a:solidFill>
                  <a:schemeClr val="accent2">
                    <a:lumMod val="40000"/>
                    <a:lumOff val="60000"/>
                  </a:schemeClr>
                </a:solidFill>
              </a:rPr>
              <a:t>Re-Introduction</a:t>
            </a:r>
            <a:endParaRPr lang="en-US" sz="4400" b="1" i="1" cap="none" dirty="0">
              <a:ln w="22225">
                <a:solidFill>
                  <a:schemeClr val="accent2"/>
                </a:solidFill>
                <a:prstDash val="solid"/>
              </a:ln>
              <a:solidFill>
                <a:schemeClr val="accent2">
                  <a:lumMod val="40000"/>
                  <a:lumOff val="60000"/>
                </a:schemeClr>
              </a:solidFill>
            </a:endParaRPr>
          </a:p>
        </p:txBody>
      </p:sp>
      <p:sp>
        <p:nvSpPr>
          <p:cNvPr id="5" name="Rectangle 4"/>
          <p:cNvSpPr/>
          <p:nvPr/>
        </p:nvSpPr>
        <p:spPr>
          <a:xfrm>
            <a:off x="539915" y="5400366"/>
            <a:ext cx="11139268" cy="1077218"/>
          </a:xfrm>
          <a:prstGeom prst="rect">
            <a:avLst/>
          </a:prstGeom>
          <a:noFill/>
        </p:spPr>
        <p:txBody>
          <a:bodyPr wrap="none" lIns="91440" tIns="45720" rIns="91440" bIns="45720">
            <a:spAutoFit/>
          </a:bodyPr>
          <a:lstStyle/>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“In the World System, you will have BIG trouble.</a:t>
            </a:r>
          </a:p>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But be of good cheer, for I have overcome the World System.”</a:t>
            </a:r>
            <a:endParaRPr lang="en-US" sz="32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TextBox 2"/>
          <p:cNvSpPr txBox="1"/>
          <p:nvPr/>
        </p:nvSpPr>
        <p:spPr>
          <a:xfrm>
            <a:off x="8765627" y="6351460"/>
            <a:ext cx="1655379" cy="369332"/>
          </a:xfrm>
          <a:prstGeom prst="rect">
            <a:avLst/>
          </a:prstGeom>
          <a:noFill/>
        </p:spPr>
        <p:txBody>
          <a:bodyPr wrap="square" rtlCol="0">
            <a:spAutoFit/>
          </a:bodyPr>
          <a:lstStyle/>
          <a:p>
            <a:r>
              <a:rPr lang="en-US" dirty="0" smtClean="0"/>
              <a:t>John 16:33</a:t>
            </a:r>
            <a:endParaRPr lang="en-US" dirty="0"/>
          </a:p>
        </p:txBody>
      </p:sp>
      <p:pic>
        <p:nvPicPr>
          <p:cNvPr id="1026" name="Picture 2" descr="http://cdn1.relevantmediagroup.com/sites/default/files/field/content_image/g-cvr-120915-occupy-makely-02.photoblog600.jpe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3681" y="1288202"/>
            <a:ext cx="571500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088900" y="1106354"/>
            <a:ext cx="6076206" cy="4050804"/>
          </a:xfrm>
          <a:prstGeom prst="rect">
            <a:avLst/>
          </a:prstGeom>
        </p:spPr>
      </p:pic>
      <p:sp>
        <p:nvSpPr>
          <p:cNvPr id="8" name="Line Callout 1 7"/>
          <p:cNvSpPr/>
          <p:nvPr/>
        </p:nvSpPr>
        <p:spPr>
          <a:xfrm flipH="1">
            <a:off x="4904863" y="2312548"/>
            <a:ext cx="2409371" cy="798286"/>
          </a:xfrm>
          <a:prstGeom prst="borderCallout1">
            <a:avLst>
              <a:gd name="adj1" fmla="val 18750"/>
              <a:gd name="adj2" fmla="val -8333"/>
              <a:gd name="adj3" fmla="val 187045"/>
              <a:gd name="adj4" fmla="val -47369"/>
            </a:avLst>
          </a:prstGeom>
          <a:ln w="57150">
            <a:headEnd type="non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But where are you now?</a:t>
            </a:r>
            <a:endParaRPr lang="en-US" dirty="0"/>
          </a:p>
        </p:txBody>
      </p:sp>
    </p:spTree>
    <p:extLst>
      <p:ext uri="{BB962C8B-B14F-4D97-AF65-F5344CB8AC3E}">
        <p14:creationId xmlns:p14="http://schemas.microsoft.com/office/powerpoint/2010/main" val="206752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0"/>
            <a:ext cx="10131425" cy="1456267"/>
          </a:xfrm>
        </p:spPr>
        <p:txBody>
          <a:bodyPr>
            <a:normAutofit/>
          </a:bodyPr>
          <a:lstStyle/>
          <a:p>
            <a:r>
              <a:rPr lang="en-US" sz="4800" b="1" cap="none" dirty="0" smtClean="0">
                <a:ln w="22225">
                  <a:solidFill>
                    <a:schemeClr val="accent2"/>
                  </a:solidFill>
                  <a:prstDash val="solid"/>
                </a:ln>
                <a:solidFill>
                  <a:schemeClr val="accent2">
                    <a:lumMod val="40000"/>
                    <a:lumOff val="60000"/>
                  </a:schemeClr>
                </a:solidFill>
              </a:rPr>
              <a:t>The Course of Human </a:t>
            </a:r>
            <a:r>
              <a:rPr lang="en-US" sz="4800" b="1" cap="none" dirty="0" smtClean="0">
                <a:ln w="22225">
                  <a:solidFill>
                    <a:schemeClr val="accent2"/>
                  </a:solidFill>
                  <a:prstDash val="solid"/>
                </a:ln>
                <a:solidFill>
                  <a:schemeClr val="accent2">
                    <a:lumMod val="40000"/>
                    <a:lumOff val="60000"/>
                  </a:schemeClr>
                </a:solidFill>
              </a:rPr>
              <a:t>History</a:t>
            </a:r>
            <a:endParaRPr lang="en-US" sz="4800" b="1" cap="none" dirty="0">
              <a:ln w="22225">
                <a:solidFill>
                  <a:schemeClr val="accent2"/>
                </a:solidFill>
                <a:prstDash val="solid"/>
              </a:ln>
              <a:solidFill>
                <a:schemeClr val="accent2">
                  <a:lumMod val="40000"/>
                  <a:lumOff val="60000"/>
                </a:schemeClr>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48285192"/>
              </p:ext>
            </p:extLst>
          </p:nvPr>
        </p:nvGraphicFramePr>
        <p:xfrm>
          <a:off x="-489854" y="974612"/>
          <a:ext cx="94016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685801" y="1456267"/>
            <a:ext cx="3818033" cy="954107"/>
          </a:xfrm>
          <a:prstGeom prst="rect">
            <a:avLst/>
          </a:prstGeom>
          <a:noFill/>
        </p:spPr>
        <p:txBody>
          <a:bodyPr wrap="none" lIns="91440" tIns="45720" rIns="91440" bIns="45720">
            <a:spAutoFit/>
          </a:bodyPr>
          <a:lstStyle/>
          <a:p>
            <a:r>
              <a:rPr lang="en-US" sz="28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“Peace on Earth,</a:t>
            </a:r>
          </a:p>
          <a:p>
            <a:r>
              <a:rPr lang="en-US" sz="28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Good Will Towards Men”</a:t>
            </a:r>
            <a:endPar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Diagram 3"/>
          <p:cNvGraphicFramePr/>
          <p:nvPr>
            <p:extLst>
              <p:ext uri="{D42A27DB-BD31-4B8C-83A1-F6EECF244321}">
                <p14:modId xmlns:p14="http://schemas.microsoft.com/office/powerpoint/2010/main" val="3029543104"/>
              </p:ext>
            </p:extLst>
          </p:nvPr>
        </p:nvGraphicFramePr>
        <p:xfrm>
          <a:off x="7649239" y="725714"/>
          <a:ext cx="4876373" cy="44215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Picture 7"/>
          <p:cNvPicPr>
            <a:picLocks noChangeAspect="1"/>
          </p:cNvPicPr>
          <p:nvPr/>
        </p:nvPicPr>
        <p:blipFill>
          <a:blip r:embed="rId13"/>
          <a:stretch>
            <a:fillRect/>
          </a:stretch>
        </p:blipFill>
        <p:spPr>
          <a:xfrm>
            <a:off x="5323439" y="3558278"/>
            <a:ext cx="3177904" cy="1588952"/>
          </a:xfrm>
          <a:prstGeom prst="rect">
            <a:avLst/>
          </a:prstGeom>
        </p:spPr>
      </p:pic>
    </p:spTree>
    <p:extLst>
      <p:ext uri="{BB962C8B-B14F-4D97-AF65-F5344CB8AC3E}">
        <p14:creationId xmlns:p14="http://schemas.microsoft.com/office/powerpoint/2010/main" val="146510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A4E49BD5-E1A0-475C-8EF9-1DE4A737A17E}"/>
                                            </p:graphicEl>
                                          </p:spTgt>
                                        </p:tgtEl>
                                        <p:attrNameLst>
                                          <p:attrName>style.visibility</p:attrName>
                                        </p:attrNameLst>
                                      </p:cBhvr>
                                      <p:to>
                                        <p:strVal val="visible"/>
                                      </p:to>
                                    </p:set>
                                    <p:animEffect transition="in" filter="fade">
                                      <p:cBhvr>
                                        <p:cTn id="7" dur="500"/>
                                        <p:tgtEl>
                                          <p:spTgt spid="6">
                                            <p:graphicEl>
                                              <a:dgm id="{A4E49BD5-E1A0-475C-8EF9-1DE4A737A17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graphicEl>
                                              <a:dgm id="{BBA59365-EFFA-4AD1-9314-4C285BC84E3B}"/>
                                            </p:graphicEl>
                                          </p:spTgt>
                                        </p:tgtEl>
                                        <p:attrNameLst>
                                          <p:attrName>style.visibility</p:attrName>
                                        </p:attrNameLst>
                                      </p:cBhvr>
                                      <p:to>
                                        <p:strVal val="visible"/>
                                      </p:to>
                                    </p:set>
                                    <p:animEffect transition="in" filter="fade">
                                      <p:cBhvr>
                                        <p:cTn id="19" dur="500"/>
                                        <p:tgtEl>
                                          <p:spTgt spid="6">
                                            <p:graphicEl>
                                              <a:dgm id="{BBA59365-EFFA-4AD1-9314-4C285BC84E3B}"/>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graphicEl>
                                              <a:dgm id="{E9F11213-266D-4AA1-90EA-055FCCA9A23E}"/>
                                            </p:graphicEl>
                                          </p:spTgt>
                                        </p:tgtEl>
                                        <p:attrNameLst>
                                          <p:attrName>style.visibility</p:attrName>
                                        </p:attrNameLst>
                                      </p:cBhvr>
                                      <p:to>
                                        <p:strVal val="visible"/>
                                      </p:to>
                                    </p:set>
                                    <p:animEffect transition="in" filter="fade">
                                      <p:cBhvr>
                                        <p:cTn id="22" dur="500"/>
                                        <p:tgtEl>
                                          <p:spTgt spid="6">
                                            <p:graphicEl>
                                              <a:dgm id="{E9F11213-266D-4AA1-90EA-055FCCA9A23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77B9ED21-519D-4906-9FFA-D6D0A51FEE07}"/>
                                            </p:graphicEl>
                                          </p:spTgt>
                                        </p:tgtEl>
                                        <p:attrNameLst>
                                          <p:attrName>style.visibility</p:attrName>
                                        </p:attrNameLst>
                                      </p:cBhvr>
                                      <p:to>
                                        <p:strVal val="visible"/>
                                      </p:to>
                                    </p:set>
                                    <p:animEffect transition="in" filter="fade">
                                      <p:cBhvr>
                                        <p:cTn id="27" dur="500"/>
                                        <p:tgtEl>
                                          <p:spTgt spid="6">
                                            <p:graphicEl>
                                              <a:dgm id="{77B9ED21-519D-4906-9FFA-D6D0A51FEE0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graphicEl>
                                              <a:dgm id="{4F811BAF-F447-4FA4-BA18-52C562E967AB}"/>
                                            </p:graphicEl>
                                          </p:spTgt>
                                        </p:tgtEl>
                                        <p:attrNameLst>
                                          <p:attrName>style.visibility</p:attrName>
                                        </p:attrNameLst>
                                      </p:cBhvr>
                                      <p:to>
                                        <p:strVal val="visible"/>
                                      </p:to>
                                    </p:set>
                                    <p:animEffect transition="in" filter="fade">
                                      <p:cBhvr>
                                        <p:cTn id="30" dur="500"/>
                                        <p:tgtEl>
                                          <p:spTgt spid="6">
                                            <p:graphicEl>
                                              <a:dgm id="{4F811BAF-F447-4FA4-BA18-52C562E967AB}"/>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graphicEl>
                                              <a:dgm id="{F16CA704-DF87-4286-B0C4-9389750245D5}"/>
                                            </p:graphicEl>
                                          </p:spTgt>
                                        </p:tgtEl>
                                        <p:attrNameLst>
                                          <p:attrName>style.visibility</p:attrName>
                                        </p:attrNameLst>
                                      </p:cBhvr>
                                      <p:to>
                                        <p:strVal val="visible"/>
                                      </p:to>
                                    </p:set>
                                    <p:animEffect transition="in" filter="fade">
                                      <p:cBhvr>
                                        <p:cTn id="35" dur="500"/>
                                        <p:tgtEl>
                                          <p:spTgt spid="6">
                                            <p:graphicEl>
                                              <a:dgm id="{F16CA704-DF87-4286-B0C4-9389750245D5}"/>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graphicEl>
                                              <a:dgm id="{0E257BC8-5A3F-48D5-89F4-9C2038109E2B}"/>
                                            </p:graphicEl>
                                          </p:spTgt>
                                        </p:tgtEl>
                                        <p:attrNameLst>
                                          <p:attrName>style.visibility</p:attrName>
                                        </p:attrNameLst>
                                      </p:cBhvr>
                                      <p:to>
                                        <p:strVal val="visible"/>
                                      </p:to>
                                    </p:set>
                                    <p:animEffect transition="in" filter="fade">
                                      <p:cBhvr>
                                        <p:cTn id="38" dur="500"/>
                                        <p:tgtEl>
                                          <p:spTgt spid="6">
                                            <p:graphicEl>
                                              <a:dgm id="{0E257BC8-5A3F-48D5-89F4-9C2038109E2B}"/>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A4A431F7-C967-4C1E-910D-BA29FF8A9648}"/>
                                            </p:graphicEl>
                                          </p:spTgt>
                                        </p:tgtEl>
                                        <p:attrNameLst>
                                          <p:attrName>style.visibility</p:attrName>
                                        </p:attrNameLst>
                                      </p:cBhvr>
                                      <p:to>
                                        <p:strVal val="visible"/>
                                      </p:to>
                                    </p:set>
                                    <p:animEffect transition="in" filter="fade">
                                      <p:cBhvr>
                                        <p:cTn id="43" dur="500"/>
                                        <p:tgtEl>
                                          <p:spTgt spid="4">
                                            <p:graphicEl>
                                              <a:dgm id="{A4A431F7-C967-4C1E-910D-BA29FF8A9648}"/>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graphicEl>
                                              <a:dgm id="{72E7CF07-CAA4-4D05-B365-33F0D705D25E}"/>
                                            </p:graphicEl>
                                          </p:spTgt>
                                        </p:tgtEl>
                                        <p:attrNameLst>
                                          <p:attrName>style.visibility</p:attrName>
                                        </p:attrNameLst>
                                      </p:cBhvr>
                                      <p:to>
                                        <p:strVal val="visible"/>
                                      </p:to>
                                    </p:set>
                                    <p:animEffect transition="in" filter="fade">
                                      <p:cBhvr>
                                        <p:cTn id="48" dur="500"/>
                                        <p:tgtEl>
                                          <p:spTgt spid="4">
                                            <p:graphicEl>
                                              <a:dgm id="{72E7CF07-CAA4-4D05-B365-33F0D705D25E}"/>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graphicEl>
                                              <a:dgm id="{47CAD192-E52D-4B5B-A50A-ABEAEDDB18BB}"/>
                                            </p:graphicEl>
                                          </p:spTgt>
                                        </p:tgtEl>
                                        <p:attrNameLst>
                                          <p:attrName>style.visibility</p:attrName>
                                        </p:attrNameLst>
                                      </p:cBhvr>
                                      <p:to>
                                        <p:strVal val="visible"/>
                                      </p:to>
                                    </p:set>
                                    <p:animEffect transition="in" filter="fade">
                                      <p:cBhvr>
                                        <p:cTn id="51" dur="500"/>
                                        <p:tgtEl>
                                          <p:spTgt spid="4">
                                            <p:graphicEl>
                                              <a:dgm id="{47CAD192-E52D-4B5B-A50A-ABEAEDDB18BB}"/>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graphicEl>
                                              <a:dgm id="{B2693D03-6C0C-4F2A-8D32-A10A58B5F82D}"/>
                                            </p:graphicEl>
                                          </p:spTgt>
                                        </p:tgtEl>
                                        <p:attrNameLst>
                                          <p:attrName>style.visibility</p:attrName>
                                        </p:attrNameLst>
                                      </p:cBhvr>
                                      <p:to>
                                        <p:strVal val="visible"/>
                                      </p:to>
                                    </p:set>
                                    <p:animEffect transition="in" filter="fade">
                                      <p:cBhvr>
                                        <p:cTn id="61" dur="500"/>
                                        <p:tgtEl>
                                          <p:spTgt spid="4">
                                            <p:graphicEl>
                                              <a:dgm id="{B2693D03-6C0C-4F2A-8D32-A10A58B5F82D}"/>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
                                            <p:graphicEl>
                                              <a:dgm id="{AE35A453-2C1A-4B7A-B856-FF55192E4224}"/>
                                            </p:graphicEl>
                                          </p:spTgt>
                                        </p:tgtEl>
                                        <p:attrNameLst>
                                          <p:attrName>style.visibility</p:attrName>
                                        </p:attrNameLst>
                                      </p:cBhvr>
                                      <p:to>
                                        <p:strVal val="visible"/>
                                      </p:to>
                                    </p:set>
                                    <p:animEffect transition="in" filter="fade">
                                      <p:cBhvr>
                                        <p:cTn id="64" dur="500"/>
                                        <p:tgtEl>
                                          <p:spTgt spid="4">
                                            <p:graphicEl>
                                              <a:dgm id="{AE35A453-2C1A-4B7A-B856-FF55192E4224}"/>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graphicEl>
                                              <a:dgm id="{D11E716F-4A89-4D40-A90A-06865F945FA0}"/>
                                            </p:graphicEl>
                                          </p:spTgt>
                                        </p:tgtEl>
                                        <p:attrNameLst>
                                          <p:attrName>style.visibility</p:attrName>
                                        </p:attrNameLst>
                                      </p:cBhvr>
                                      <p:to>
                                        <p:strVal val="visible"/>
                                      </p:to>
                                    </p:set>
                                    <p:animEffect transition="in" filter="fade">
                                      <p:cBhvr>
                                        <p:cTn id="69" dur="500"/>
                                        <p:tgtEl>
                                          <p:spTgt spid="4">
                                            <p:graphicEl>
                                              <a:dgm id="{D11E716F-4A89-4D40-A90A-06865F945FA0}"/>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graphicEl>
                                              <a:dgm id="{64832CC0-26B3-483B-BF07-E6862FC0FD8F}"/>
                                            </p:graphicEl>
                                          </p:spTgt>
                                        </p:tgtEl>
                                        <p:attrNameLst>
                                          <p:attrName>style.visibility</p:attrName>
                                        </p:attrNameLst>
                                      </p:cBhvr>
                                      <p:to>
                                        <p:strVal val="visible"/>
                                      </p:to>
                                    </p:set>
                                    <p:animEffect transition="in" filter="fade">
                                      <p:cBhvr>
                                        <p:cTn id="72" dur="500"/>
                                        <p:tgtEl>
                                          <p:spTgt spid="4">
                                            <p:graphicEl>
                                              <a:dgm id="{64832CC0-26B3-483B-BF07-E6862FC0FD8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graphicEl>
                                              <a:dgm id="{A531EA82-98E8-46C6-BD71-683C6DB28B3C}"/>
                                            </p:graphicEl>
                                          </p:spTgt>
                                        </p:tgtEl>
                                        <p:attrNameLst>
                                          <p:attrName>style.visibility</p:attrName>
                                        </p:attrNameLst>
                                      </p:cBhvr>
                                      <p:to>
                                        <p:strVal val="visible"/>
                                      </p:to>
                                    </p:set>
                                    <p:animEffect transition="in" filter="fade">
                                      <p:cBhvr>
                                        <p:cTn id="77" dur="500"/>
                                        <p:tgtEl>
                                          <p:spTgt spid="4">
                                            <p:graphicEl>
                                              <a:dgm id="{A531EA82-98E8-46C6-BD71-683C6DB28B3C}"/>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982C508B-F281-42CF-A217-93439E599C1F}"/>
                                            </p:graphicEl>
                                          </p:spTgt>
                                        </p:tgtEl>
                                        <p:attrNameLst>
                                          <p:attrName>style.visibility</p:attrName>
                                        </p:attrNameLst>
                                      </p:cBhvr>
                                      <p:to>
                                        <p:strVal val="visible"/>
                                      </p:to>
                                    </p:set>
                                    <p:animEffect transition="in" filter="fade">
                                      <p:cBhvr>
                                        <p:cTn id="80" dur="500"/>
                                        <p:tgtEl>
                                          <p:spTgt spid="4">
                                            <p:graphicEl>
                                              <a:dgm id="{982C508B-F281-42CF-A217-93439E599C1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3" grpId="0"/>
      <p:bldGraphic spid="4"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927" y="72182"/>
            <a:ext cx="10131425" cy="1456267"/>
          </a:xfrm>
        </p:spPr>
        <p:txBody>
          <a:bodyPr/>
          <a:lstStyle/>
          <a:p>
            <a:r>
              <a:rPr lang="en-US" dirty="0" smtClean="0"/>
              <a:t>The Polarization </a:t>
            </a:r>
            <a:r>
              <a:rPr lang="en-US" dirty="0" smtClean="0"/>
              <a:t>in </a:t>
            </a:r>
            <a:r>
              <a:rPr lang="en-US" dirty="0" smtClean="0"/>
              <a:t>“Church History”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73098149"/>
              </p:ext>
            </p:extLst>
          </p:nvPr>
        </p:nvGraphicFramePr>
        <p:xfrm>
          <a:off x="-1143000" y="1213945"/>
          <a:ext cx="9078685" cy="4860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677663508"/>
              </p:ext>
            </p:extLst>
          </p:nvPr>
        </p:nvGraphicFramePr>
        <p:xfrm>
          <a:off x="3331028" y="2588984"/>
          <a:ext cx="8556172" cy="33800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p:cNvGraphicFramePr/>
          <p:nvPr>
            <p:extLst>
              <p:ext uri="{D42A27DB-BD31-4B8C-83A1-F6EECF244321}">
                <p14:modId xmlns:p14="http://schemas.microsoft.com/office/powerpoint/2010/main" val="2171723186"/>
              </p:ext>
            </p:extLst>
          </p:nvPr>
        </p:nvGraphicFramePr>
        <p:xfrm>
          <a:off x="4750708" y="793748"/>
          <a:ext cx="5716813" cy="35904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6" name="Oval 5"/>
          <p:cNvSpPr/>
          <p:nvPr/>
        </p:nvSpPr>
        <p:spPr>
          <a:xfrm>
            <a:off x="6313714" y="1528449"/>
            <a:ext cx="2656115" cy="1592122"/>
          </a:xfrm>
          <a:prstGeom prst="ellipse">
            <a:avLst/>
          </a:prstGeom>
          <a:noFill/>
          <a:ln w="57150"/>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Oval 6"/>
          <p:cNvSpPr/>
          <p:nvPr/>
        </p:nvSpPr>
        <p:spPr>
          <a:xfrm>
            <a:off x="6545488" y="4482106"/>
            <a:ext cx="2656115" cy="1592122"/>
          </a:xfrm>
          <a:prstGeom prst="ellipse">
            <a:avLst/>
          </a:prstGeom>
          <a:noFill/>
          <a:ln w="57150"/>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18"/>
          <a:srcRect l="43380" t="9064" r="20263" b="12405"/>
          <a:stretch/>
        </p:blipFill>
        <p:spPr>
          <a:xfrm>
            <a:off x="9028961" y="2529435"/>
            <a:ext cx="1834887" cy="2229301"/>
          </a:xfrm>
          <a:prstGeom prst="rect">
            <a:avLst/>
          </a:prstGeom>
          <a:ln>
            <a:noFill/>
          </a:ln>
          <a:effectLst>
            <a:outerShdw blurRad="292100" dist="139700" dir="2700000" algn="tl" rotWithShape="0">
              <a:srgbClr val="333333">
                <a:alpha val="65000"/>
              </a:srgbClr>
            </a:outerShdw>
            <a:softEdge rad="317500"/>
          </a:effectLst>
        </p:spPr>
      </p:pic>
      <p:sp>
        <p:nvSpPr>
          <p:cNvPr id="9" name="Rounded Rectangular Callout 8"/>
          <p:cNvSpPr/>
          <p:nvPr/>
        </p:nvSpPr>
        <p:spPr>
          <a:xfrm>
            <a:off x="10058400" y="1843314"/>
            <a:ext cx="1828800" cy="640441"/>
          </a:xfrm>
          <a:prstGeom prst="wedgeRoundRectCallout">
            <a:avLst>
              <a:gd name="adj1" fmla="val -50552"/>
              <a:gd name="adj2" fmla="val 1526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Great Disturbance…”</a:t>
            </a:r>
            <a:endParaRPr lang="en-US" dirty="0"/>
          </a:p>
        </p:txBody>
      </p:sp>
    </p:spTree>
    <p:extLst>
      <p:ext uri="{BB962C8B-B14F-4D97-AF65-F5344CB8AC3E}">
        <p14:creationId xmlns:p14="http://schemas.microsoft.com/office/powerpoint/2010/main" val="286804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3" grpId="0">
        <p:bldAsOne/>
      </p:bldGraphic>
      <p:bldGraphic spid="5" grpId="0">
        <p:bldAsOne/>
      </p:bldGraphic>
      <p:bldP spid="6" grpId="0" animBg="1"/>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378" y="609601"/>
            <a:ext cx="3680885" cy="1371600"/>
          </a:xfrm>
        </p:spPr>
        <p:txBody>
          <a:bodyPr anchor="t">
            <a:noAutofit/>
          </a:bodyPr>
          <a:lstStyle/>
          <a:p>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Philadelphia: “Brotherly Love</a:t>
            </a:r>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endPar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261810" y="609601"/>
            <a:ext cx="6657473" cy="5181600"/>
          </a:xfrm>
        </p:spPr>
        <p:txBody>
          <a:bodyPr anchor="t">
            <a:normAutofit/>
          </a:bodyPr>
          <a:lstStyle/>
          <a:p>
            <a:pPr marL="0" indent="0">
              <a:buNone/>
            </a:pPr>
            <a:r>
              <a:rPr lang="en-US" sz="3200" dirty="0" smtClean="0"/>
              <a:t>“The </a:t>
            </a:r>
            <a:r>
              <a:rPr lang="en-US" sz="3200" dirty="0" smtClean="0"/>
              <a:t>Gateway of the East” </a:t>
            </a:r>
            <a:endParaRPr lang="en-US" sz="3200" dirty="0"/>
          </a:p>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“Open Doors” </a:t>
            </a:r>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sym typeface="Wingdings" panose="05000000000000000000" pitchFamily="2" charset="2"/>
              </a:rPr>
              <a:t> G</a:t>
            </a:r>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rowth </a:t>
            </a:r>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 </a:t>
            </a:r>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Action</a:t>
            </a:r>
          </a:p>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JC is IN CHARGE</a:t>
            </a:r>
            <a:endPar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Content Placeholder 3"/>
          <p:cNvSpPr>
            <a:spLocks noGrp="1"/>
          </p:cNvSpPr>
          <p:nvPr>
            <p:ph type="body" sz="half" idx="2"/>
          </p:nvPr>
        </p:nvSpPr>
        <p:spPr>
          <a:xfrm>
            <a:off x="525378" y="2165684"/>
            <a:ext cx="4736433" cy="2916544"/>
          </a:xfrm>
        </p:spPr>
        <p:txBody>
          <a:bodyPr anchor="t">
            <a:noAutofit/>
          </a:bodyPr>
          <a:lstStyle/>
          <a:p>
            <a:r>
              <a:rPr lang="en-US" sz="2400" i="1" dirty="0"/>
              <a:t>Revelation 3:7-8 (NIV) </a:t>
            </a:r>
            <a:r>
              <a:rPr lang="en-US" sz="2400" dirty="0"/>
              <a:t> "To the angel of the church in Philadelphia write: These are the words of him who is holy and true, who holds the key of David. What he opens no one can shut, and what he shuts no one can open.  I know your deeds. See, I have placed before you an open door that no one can </a:t>
            </a:r>
            <a:r>
              <a:rPr lang="en-US" sz="2400" dirty="0" smtClean="0"/>
              <a:t>shut…</a:t>
            </a:r>
            <a:endParaRPr lang="en-US" sz="2400" dirty="0"/>
          </a:p>
        </p:txBody>
      </p:sp>
      <p:sp>
        <p:nvSpPr>
          <p:cNvPr id="8" name="Rectangle 7"/>
          <p:cNvSpPr/>
          <p:nvPr/>
        </p:nvSpPr>
        <p:spPr>
          <a:xfrm>
            <a:off x="5614736" y="2669849"/>
            <a:ext cx="6096000" cy="954107"/>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r>
              <a:rPr lang="en-US" sz="2800" i="1" dirty="0"/>
              <a:t>Colossians 4:3 </a:t>
            </a:r>
            <a:r>
              <a:rPr lang="en-US" sz="2800" dirty="0"/>
              <a:t> </a:t>
            </a:r>
            <a:r>
              <a:rPr lang="en-US" sz="2800" dirty="0" smtClean="0"/>
              <a:t>pray for us, </a:t>
            </a:r>
            <a:r>
              <a:rPr lang="en-US" sz="2800" dirty="0"/>
              <a:t>that God will open up to us a door for the </a:t>
            </a:r>
            <a:r>
              <a:rPr lang="en-US" sz="2800" dirty="0" smtClean="0"/>
              <a:t>word…</a:t>
            </a:r>
            <a:endParaRPr lang="en-US" sz="2800" dirty="0"/>
          </a:p>
        </p:txBody>
      </p:sp>
    </p:spTree>
    <p:extLst>
      <p:ext uri="{BB962C8B-B14F-4D97-AF65-F5344CB8AC3E}">
        <p14:creationId xmlns:p14="http://schemas.microsoft.com/office/powerpoint/2010/main" val="87760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p:cTn id="3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3">
                                            <p:txEl>
                                              <p:pRg st="2" end="2"/>
                                            </p:txEl>
                                          </p:spTgt>
                                        </p:tgtEl>
                                      </p:cBhvr>
                                    </p:animEffect>
                                  </p:childTnLst>
                                </p:cTn>
                              </p:par>
                            </p:childTnLst>
                          </p:cTn>
                        </p:par>
                        <p:par>
                          <p:cTn id="36" fill="hold">
                            <p:stCondLst>
                              <p:cond delay="500"/>
                            </p:stCondLst>
                            <p:childTnLst>
                              <p:par>
                                <p:cTn id="37" presetID="3" presetClass="emph" presetSubtype="2" fill="hold" nodeType="afterEffect">
                                  <p:stCondLst>
                                    <p:cond delay="0"/>
                                  </p:stCondLst>
                                  <p:childTnLst>
                                    <p:animClr clrSpc="rgb" dir="cw">
                                      <p:cBhvr override="childStyle">
                                        <p:cTn id="38" dur="2000" fill="hold"/>
                                        <p:tgtEl>
                                          <p:spTgt spid="3">
                                            <p:txEl>
                                              <p:pRg st="1" end="1"/>
                                            </p:txEl>
                                          </p:spTgt>
                                        </p:tgtEl>
                                        <p:attrNameLst>
                                          <p:attrName>style.color</p:attrName>
                                        </p:attrNameLst>
                                      </p:cBhvr>
                                      <p:to>
                                        <a:srgbClr val="3CA2E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378" y="609601"/>
            <a:ext cx="3680885" cy="1371600"/>
          </a:xfrm>
        </p:spPr>
        <p:txBody>
          <a:bodyPr anchor="t">
            <a:noAutofit/>
          </a:bodyPr>
          <a:lstStyle/>
          <a:p>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Philadelphia: “Brotherly Love</a:t>
            </a:r>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endPar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261810" y="609601"/>
            <a:ext cx="6657473" cy="5181600"/>
          </a:xfrm>
        </p:spPr>
        <p:txBody>
          <a:bodyPr anchor="t">
            <a:normAutofit/>
          </a:bodyPr>
          <a:lstStyle/>
          <a:p>
            <a:pPr marL="0" indent="0">
              <a:buNone/>
            </a:pPr>
            <a:r>
              <a:rPr lang="en-US" sz="3200" dirty="0" smtClean="0"/>
              <a:t>“The </a:t>
            </a:r>
            <a:r>
              <a:rPr lang="en-US" sz="3200" dirty="0" smtClean="0"/>
              <a:t>Gateway of the East” </a:t>
            </a:r>
            <a:endParaRPr lang="en-US" sz="3200" dirty="0"/>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“Open Doors” </a:t>
            </a:r>
            <a:r>
              <a:rPr lang="en-US" sz="3200" b="1" spc="50" dirty="0" smtClean="0">
                <a:ln w="9525" cmpd="sng">
                  <a:solidFill>
                    <a:schemeClr val="accent1"/>
                  </a:solidFill>
                  <a:prstDash val="solid"/>
                </a:ln>
                <a:solidFill>
                  <a:schemeClr val="accent4"/>
                </a:solidFill>
                <a:effectLst>
                  <a:glow rad="38100">
                    <a:schemeClr val="accent1">
                      <a:alpha val="40000"/>
                    </a:schemeClr>
                  </a:glow>
                </a:effectLst>
                <a:sym typeface="Wingdings" panose="05000000000000000000" pitchFamily="2" charset="2"/>
              </a:rPr>
              <a:t> G</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rowth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Action</a:t>
            </a:r>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JC is IN CHARGE</a:t>
            </a:r>
          </a:p>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Requires WORKERS</a:t>
            </a:r>
          </a:p>
        </p:txBody>
      </p:sp>
      <p:sp>
        <p:nvSpPr>
          <p:cNvPr id="4" name="Content Placeholder 3"/>
          <p:cNvSpPr>
            <a:spLocks noGrp="1"/>
          </p:cNvSpPr>
          <p:nvPr>
            <p:ph type="body" sz="half" idx="2"/>
          </p:nvPr>
        </p:nvSpPr>
        <p:spPr>
          <a:xfrm>
            <a:off x="525378" y="2165684"/>
            <a:ext cx="4736433" cy="2916544"/>
          </a:xfrm>
        </p:spPr>
        <p:txBody>
          <a:bodyPr anchor="t">
            <a:noAutofit/>
          </a:bodyPr>
          <a:lstStyle/>
          <a:p>
            <a:r>
              <a:rPr lang="en-US" sz="2400" i="1" dirty="0"/>
              <a:t>Revelation 3:7-8 (NIV) </a:t>
            </a:r>
            <a:r>
              <a:rPr lang="en-US" sz="2400" dirty="0"/>
              <a:t> "To the angel of the church in Philadelphia write: These are the words of him who is holy and true, who holds the key of David. What he opens no one can shut, and what he shuts no one can open.  I know your deeds. See, I have placed before you an open door that no one can </a:t>
            </a:r>
            <a:r>
              <a:rPr lang="en-US" sz="2400" dirty="0" smtClean="0"/>
              <a:t>shut…</a:t>
            </a:r>
            <a:endParaRPr lang="en-US" sz="2400" dirty="0"/>
          </a:p>
        </p:txBody>
      </p:sp>
      <p:sp>
        <p:nvSpPr>
          <p:cNvPr id="10" name="Rectangle 9"/>
          <p:cNvSpPr/>
          <p:nvPr/>
        </p:nvSpPr>
        <p:spPr>
          <a:xfrm>
            <a:off x="5542547" y="3359262"/>
            <a:ext cx="6096000" cy="2862322"/>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r>
              <a:rPr lang="en-US" sz="3600" i="1" dirty="0"/>
              <a:t>Matthew </a:t>
            </a:r>
            <a:r>
              <a:rPr lang="en-US" sz="3600" i="1" dirty="0" smtClean="0"/>
              <a:t>9:37-38</a:t>
            </a:r>
            <a:r>
              <a:rPr lang="en-US" sz="3600" dirty="0"/>
              <a:t> </a:t>
            </a:r>
            <a:r>
              <a:rPr lang="en-US" sz="3600" dirty="0" smtClean="0"/>
              <a:t>"</a:t>
            </a:r>
            <a:r>
              <a:rPr lang="en-US" sz="3600" dirty="0"/>
              <a:t>The </a:t>
            </a:r>
            <a:r>
              <a:rPr lang="en-US" sz="3600" u="sng" dirty="0"/>
              <a:t>harvest is plentiful</a:t>
            </a:r>
            <a:r>
              <a:rPr lang="en-US" sz="3600" dirty="0"/>
              <a:t>, but the </a:t>
            </a:r>
            <a:r>
              <a:rPr lang="en-US" sz="3600" u="sng" dirty="0"/>
              <a:t>workers are few</a:t>
            </a:r>
            <a:r>
              <a:rPr lang="en-US" sz="3600" dirty="0"/>
              <a:t>.  </a:t>
            </a:r>
            <a:r>
              <a:rPr lang="en-US" sz="3600" dirty="0" smtClean="0"/>
              <a:t>Therefore ask the </a:t>
            </a:r>
            <a:r>
              <a:rPr lang="en-US" sz="3600" dirty="0"/>
              <a:t>Lord of the harvest to send out workers into His harvest." </a:t>
            </a:r>
          </a:p>
        </p:txBody>
      </p:sp>
    </p:spTree>
    <p:extLst>
      <p:ext uri="{BB962C8B-B14F-4D97-AF65-F5344CB8AC3E}">
        <p14:creationId xmlns:p14="http://schemas.microsoft.com/office/powerpoint/2010/main" val="31422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378" y="609601"/>
            <a:ext cx="3680885" cy="1371600"/>
          </a:xfrm>
        </p:spPr>
        <p:txBody>
          <a:bodyPr anchor="t">
            <a:noAutofit/>
          </a:bodyPr>
          <a:lstStyle/>
          <a:p>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Philadelphia: “Brotherly Love</a:t>
            </a:r>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endPar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261810" y="609601"/>
            <a:ext cx="6657473" cy="5181600"/>
          </a:xfrm>
        </p:spPr>
        <p:txBody>
          <a:bodyPr anchor="t">
            <a:normAutofit/>
          </a:bodyPr>
          <a:lstStyle/>
          <a:p>
            <a:pPr marL="0" indent="0">
              <a:buNone/>
            </a:pPr>
            <a:r>
              <a:rPr lang="en-US" sz="3200" dirty="0" smtClean="0"/>
              <a:t>“The </a:t>
            </a:r>
            <a:r>
              <a:rPr lang="en-US" sz="3200" dirty="0" smtClean="0"/>
              <a:t>Gateway of the East” </a:t>
            </a:r>
            <a:endParaRPr lang="en-US" sz="3200" dirty="0"/>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“Open Doors” </a:t>
            </a:r>
            <a:r>
              <a:rPr lang="en-US" sz="3200" b="1" spc="50" dirty="0" smtClean="0">
                <a:ln w="9525" cmpd="sng">
                  <a:solidFill>
                    <a:schemeClr val="accent1"/>
                  </a:solidFill>
                  <a:prstDash val="solid"/>
                </a:ln>
                <a:solidFill>
                  <a:schemeClr val="accent4"/>
                </a:solidFill>
                <a:effectLst>
                  <a:glow rad="38100">
                    <a:schemeClr val="accent1">
                      <a:alpha val="40000"/>
                    </a:schemeClr>
                  </a:glow>
                </a:effectLst>
                <a:sym typeface="Wingdings" panose="05000000000000000000" pitchFamily="2" charset="2"/>
              </a:rPr>
              <a:t> G</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rowth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Action</a:t>
            </a:r>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JC is IN CHARGE</a:t>
            </a:r>
          </a:p>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Requires WORKERS</a:t>
            </a:r>
          </a:p>
        </p:txBody>
      </p:sp>
      <p:sp>
        <p:nvSpPr>
          <p:cNvPr id="4" name="Content Placeholder 3"/>
          <p:cNvSpPr>
            <a:spLocks noGrp="1"/>
          </p:cNvSpPr>
          <p:nvPr>
            <p:ph type="body" sz="half" idx="2"/>
          </p:nvPr>
        </p:nvSpPr>
        <p:spPr>
          <a:xfrm>
            <a:off x="525378" y="2165684"/>
            <a:ext cx="4736433" cy="2916544"/>
          </a:xfrm>
        </p:spPr>
        <p:txBody>
          <a:bodyPr anchor="t">
            <a:noAutofit/>
          </a:bodyPr>
          <a:lstStyle/>
          <a:p>
            <a:r>
              <a:rPr lang="en-US" sz="2400" i="1" dirty="0"/>
              <a:t>Revelation 3:7-8 (NIV) </a:t>
            </a:r>
            <a:r>
              <a:rPr lang="en-US" sz="2400" dirty="0"/>
              <a:t> "To the angel of the church in Philadelphia write: These are the words of him who is holy and true, who holds the key of David. What he opens no one can shut, and what he shuts no one can open.  I know your deeds. See, I have placed before you an open door that no one can </a:t>
            </a:r>
            <a:r>
              <a:rPr lang="en-US" sz="2400" dirty="0" smtClean="0"/>
              <a:t>shut…</a:t>
            </a:r>
            <a:endParaRPr lang="en-US" sz="2400" dirty="0"/>
          </a:p>
        </p:txBody>
      </p:sp>
    </p:spTree>
    <p:extLst>
      <p:ext uri="{BB962C8B-B14F-4D97-AF65-F5344CB8AC3E}">
        <p14:creationId xmlns:p14="http://schemas.microsoft.com/office/powerpoint/2010/main" val="326304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378" y="609601"/>
            <a:ext cx="3680885" cy="1371600"/>
          </a:xfrm>
        </p:spPr>
        <p:txBody>
          <a:bodyPr anchor="t">
            <a:noAutofit/>
          </a:bodyPr>
          <a:lstStyle/>
          <a:p>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Philadelphia: “Brotherly Love</a:t>
            </a:r>
            <a:r>
              <a:rPr lang="en-US" sz="4000" b="1" cap="none"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endPar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p:cNvSpPr>
            <a:spLocks noGrp="1"/>
          </p:cNvSpPr>
          <p:nvPr>
            <p:ph idx="1"/>
          </p:nvPr>
        </p:nvSpPr>
        <p:spPr>
          <a:xfrm>
            <a:off x="5261810" y="609601"/>
            <a:ext cx="6657473" cy="5181600"/>
          </a:xfrm>
        </p:spPr>
        <p:txBody>
          <a:bodyPr anchor="t">
            <a:normAutofit/>
          </a:bodyPr>
          <a:lstStyle/>
          <a:p>
            <a:pPr marL="0" indent="0">
              <a:buNone/>
            </a:pPr>
            <a:r>
              <a:rPr lang="en-US" sz="3200" dirty="0" smtClean="0"/>
              <a:t>“The </a:t>
            </a:r>
            <a:r>
              <a:rPr lang="en-US" sz="3200" dirty="0" smtClean="0"/>
              <a:t>Gateway of the East” </a:t>
            </a:r>
            <a:endParaRPr lang="en-US" sz="3200" dirty="0"/>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“Open Doors” </a:t>
            </a:r>
            <a:r>
              <a:rPr lang="en-US" sz="3200" b="1" spc="50" dirty="0" smtClean="0">
                <a:ln w="9525" cmpd="sng">
                  <a:solidFill>
                    <a:schemeClr val="accent1"/>
                  </a:solidFill>
                  <a:prstDash val="solid"/>
                </a:ln>
                <a:solidFill>
                  <a:schemeClr val="accent4"/>
                </a:solidFill>
                <a:effectLst>
                  <a:glow rad="38100">
                    <a:schemeClr val="accent1">
                      <a:alpha val="40000"/>
                    </a:schemeClr>
                  </a:glow>
                </a:effectLst>
                <a:sym typeface="Wingdings" panose="05000000000000000000" pitchFamily="2" charset="2"/>
              </a:rPr>
              <a:t> G</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rowth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 </a:t>
            </a:r>
            <a:r>
              <a:rPr lang="en-US" sz="3200" b="1" spc="50" dirty="0" smtClean="0">
                <a:ln w="9525" cmpd="sng">
                  <a:solidFill>
                    <a:schemeClr val="accent1"/>
                  </a:solidFill>
                  <a:prstDash val="solid"/>
                </a:ln>
                <a:solidFill>
                  <a:schemeClr val="accent4"/>
                </a:solidFill>
                <a:effectLst>
                  <a:glow rad="38100">
                    <a:schemeClr val="accent1">
                      <a:alpha val="40000"/>
                    </a:schemeClr>
                  </a:glow>
                </a:effectLst>
              </a:rPr>
              <a:t>Action</a:t>
            </a:r>
          </a:p>
          <a:p>
            <a:r>
              <a:rPr lang="en-US" sz="3200" b="1" spc="50" dirty="0" smtClean="0">
                <a:ln w="9525" cmpd="sng">
                  <a:solidFill>
                    <a:schemeClr val="accent1"/>
                  </a:solidFill>
                  <a:prstDash val="solid"/>
                </a:ln>
                <a:solidFill>
                  <a:schemeClr val="accent4"/>
                </a:solidFill>
                <a:effectLst>
                  <a:glow rad="38100">
                    <a:schemeClr val="accent1">
                      <a:alpha val="40000"/>
                    </a:schemeClr>
                  </a:glow>
                </a:effectLst>
              </a:rPr>
              <a:t>JC is IN CHARGE</a:t>
            </a:r>
          </a:p>
          <a:p>
            <a:r>
              <a:rPr lang="en-US" sz="3200" b="1" spc="50" dirty="0">
                <a:ln w="9525" cmpd="sng">
                  <a:solidFill>
                    <a:schemeClr val="accent1"/>
                  </a:solidFill>
                  <a:prstDash val="solid"/>
                </a:ln>
                <a:solidFill>
                  <a:schemeClr val="accent4"/>
                </a:solidFill>
                <a:effectLst>
                  <a:glow rad="38100">
                    <a:schemeClr val="accent1">
                      <a:alpha val="40000"/>
                    </a:schemeClr>
                  </a:glow>
                </a:effectLst>
              </a:rPr>
              <a:t>Requires WORKERS</a:t>
            </a:r>
          </a:p>
          <a:p>
            <a:r>
              <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rPr>
              <a:t>Means Asking for CHANGE</a:t>
            </a:r>
            <a:endParaRPr lang="en-US" sz="32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Content Placeholder 3"/>
          <p:cNvSpPr>
            <a:spLocks noGrp="1"/>
          </p:cNvSpPr>
          <p:nvPr>
            <p:ph type="body" sz="half" idx="2"/>
          </p:nvPr>
        </p:nvSpPr>
        <p:spPr>
          <a:xfrm>
            <a:off x="525378" y="2165684"/>
            <a:ext cx="4736433" cy="2916544"/>
          </a:xfrm>
        </p:spPr>
        <p:txBody>
          <a:bodyPr anchor="t">
            <a:noAutofit/>
          </a:bodyPr>
          <a:lstStyle/>
          <a:p>
            <a:r>
              <a:rPr lang="en-US" sz="2400" i="1" dirty="0"/>
              <a:t>Revelation 3:7-8 (NIV) </a:t>
            </a:r>
            <a:r>
              <a:rPr lang="en-US" sz="2400" dirty="0"/>
              <a:t> "To the angel of the church in Philadelphia write: These are the words of him who is holy and true, who holds the key of David. What he opens no one can shut, and what he shuts no one can open.  I know your deeds. See, I have placed before you an open door that no one can </a:t>
            </a:r>
            <a:r>
              <a:rPr lang="en-US" sz="2400" dirty="0" smtClean="0"/>
              <a:t>shut…</a:t>
            </a:r>
            <a:endParaRPr lang="en-US" sz="2400" dirty="0"/>
          </a:p>
        </p:txBody>
      </p:sp>
    </p:spTree>
    <p:extLst>
      <p:ext uri="{BB962C8B-B14F-4D97-AF65-F5344CB8AC3E}">
        <p14:creationId xmlns:p14="http://schemas.microsoft.com/office/powerpoint/2010/main" val="76524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3.xml><?xml version="1.0" encoding="utf-8"?>
<a:theme xmlns:a="http://schemas.openxmlformats.org/drawingml/2006/main" name="2_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1151</TotalTime>
  <Words>2026</Words>
  <Application>Microsoft Office PowerPoint</Application>
  <PresentationFormat>Widescreen</PresentationFormat>
  <Paragraphs>317</Paragraphs>
  <Slides>25</Slides>
  <Notes>18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vt:lpstr>
      <vt:lpstr>Calibri</vt:lpstr>
      <vt:lpstr>Calibri Light</vt:lpstr>
      <vt:lpstr>Galatia Sil</vt:lpstr>
      <vt:lpstr>Wingdings</vt:lpstr>
      <vt:lpstr>Celestial</vt:lpstr>
      <vt:lpstr>1_Celestial</vt:lpstr>
      <vt:lpstr>2_Celestial</vt:lpstr>
      <vt:lpstr>Polarities</vt:lpstr>
      <vt:lpstr>The Last Book in the Bible: a Re-Introduction</vt:lpstr>
      <vt:lpstr>The Last Book in the Bible: a Re-Introduction</vt:lpstr>
      <vt:lpstr>The Course of Human History</vt:lpstr>
      <vt:lpstr>The Polarization in “Church History”</vt:lpstr>
      <vt:lpstr>Philadelphia: “Brotherly Love”</vt:lpstr>
      <vt:lpstr>Philadelphia: “Brotherly Love”</vt:lpstr>
      <vt:lpstr>Philadelphia: “Brotherly Love”</vt:lpstr>
      <vt:lpstr>Philadelphia: “Brotherly Love”</vt:lpstr>
      <vt:lpstr>Philadelphia: “Brotherly Love”</vt:lpstr>
      <vt:lpstr>Philadelphia: “Brotherly Love”</vt:lpstr>
      <vt:lpstr>Philadelphia: “Brotherly Love”</vt:lpstr>
      <vt:lpstr>Laodicea:  the Cosmo-Church</vt:lpstr>
      <vt:lpstr>Laodicea:  the Cosmo-Church</vt:lpstr>
      <vt:lpstr>Laodicea:  the Cosmo-Church</vt:lpstr>
      <vt:lpstr>Laodicea:  the Cosmo-Church</vt:lpstr>
      <vt:lpstr>Laodicea:  the Cosmo-Church</vt:lpstr>
      <vt:lpstr>Fortified Fellowship</vt:lpstr>
      <vt:lpstr>PowerPoint Presentation</vt:lpstr>
      <vt:lpstr>Philadelphia: “Brotherly Love”+--</vt:lpstr>
      <vt:lpstr>Or, Sink Into Laodicea (=TONS of Drifting Xians)</vt:lpstr>
      <vt:lpstr>Or, Sink Into Laodicea (=TONS of Xians)</vt:lpstr>
      <vt:lpstr>What’s the Big Diff?</vt:lpstr>
      <vt:lpstr>The Span of “Church History”</vt:lpstr>
      <vt:lpstr>The Span of “Church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Modern</dc:title>
  <dc:creator>Keith McCallum</dc:creator>
  <cp:lastModifiedBy>Keith McCallum</cp:lastModifiedBy>
  <cp:revision>67</cp:revision>
  <dcterms:created xsi:type="dcterms:W3CDTF">2016-01-22T15:47:47Z</dcterms:created>
  <dcterms:modified xsi:type="dcterms:W3CDTF">2016-01-23T22:58:50Z</dcterms:modified>
  <cp:contentStatus/>
</cp:coreProperties>
</file>